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Lst>
  <p:sldSz cx="9144000" cy="6858000" type="screen4x3"/>
  <p:notesSz cx="7315200" cy="9601200"/>
  <p:embeddedFontLst>
    <p:embeddedFont>
      <p:font typeface="Calibri" panose="020F0502020204030204" pitchFamily="34" charset="0"/>
      <p:regular r:id="rId42"/>
      <p:bold r:id="rId43"/>
      <p:italic r:id="rId44"/>
      <p:boldItalic r:id="rId45"/>
    </p:embeddedFont>
    <p:embeddedFont>
      <p:font typeface="Garamond" panose="02020404030301010803" pitchFamily="18" charset="0"/>
      <p:regular r:id="rId46"/>
      <p:bold r:id="rId47"/>
      <p:italic r:id="rId48"/>
      <p:boldItalic r:id="rId49"/>
    </p:embeddedFont>
    <p:embeddedFont>
      <p:font typeface="Impact" panose="020B0806030902050204" pitchFamily="34" charset="0"/>
      <p:regular r:id="rId50"/>
    </p:embeddedFont>
    <p:embeddedFont>
      <p:font typeface="Lora" pitchFamily="2" charset="77"/>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13">
          <p15:clr>
            <a:srgbClr val="A4A3A4"/>
          </p15:clr>
        </p15:guide>
        <p15:guide id="2" pos="2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2"/>
  </p:normalViewPr>
  <p:slideViewPr>
    <p:cSldViewPr snapToGrid="0">
      <p:cViewPr varScale="1">
        <p:scale>
          <a:sx n="105" d="100"/>
          <a:sy n="105" d="100"/>
        </p:scale>
        <p:origin x="1840" y="184"/>
      </p:cViewPr>
      <p:guideLst>
        <p:guide orient="horz" pos="1013"/>
        <p:guide pos="28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0060"/>
          </a:xfrm>
          <a:prstGeom prst="rect">
            <a:avLst/>
          </a:prstGeom>
          <a:noFill/>
          <a:ln>
            <a:noFill/>
          </a:ln>
        </p:spPr>
        <p:txBody>
          <a:bodyPr spcFirstLastPara="1" wrap="square" lIns="96650" tIns="48325" rIns="96650" bIns="48325" anchor="t" anchorCtr="0"/>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0060"/>
          </a:xfrm>
          <a:prstGeom prst="rect">
            <a:avLst/>
          </a:prstGeom>
          <a:noFill/>
          <a:ln>
            <a:noFill/>
          </a:ln>
        </p:spPr>
        <p:txBody>
          <a:bodyPr spcFirstLastPara="1" wrap="square" lIns="96650" tIns="48325" rIns="96650" bIns="48325" anchor="t" anchorCtr="0"/>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0060"/>
          </a:xfrm>
          <a:prstGeom prst="rect">
            <a:avLst/>
          </a:prstGeom>
          <a:noFill/>
          <a:ln>
            <a:noFill/>
          </a:ln>
        </p:spPr>
        <p:txBody>
          <a:bodyPr spcFirstLastPara="1" wrap="square" lIns="96650" tIns="48325" rIns="96650" bIns="48325" anchor="b" anchorCtr="0"/>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006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0" name="Google Shape;100;p1: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4fca8d50e_0_31: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4fca8d50e_0_31: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73" name="Google Shape;173;g54fca8d50e_0_31: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4fca8d50e_0_38: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4fca8d50e_0_38: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80" name="Google Shape;180;g54fca8d50e_0_38: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54fca8d50e_0_85: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54fca8d50e_0_85: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87" name="Google Shape;187;g54fca8d50e_0_85: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54fca8d50e_0_52: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54fca8d50e_0_52: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94" name="Google Shape;194;g54fca8d50e_0_52: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fca8d50e_0_59: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fca8d50e_0_59: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02" name="Google Shape;202;g54fca8d50e_0_59: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54779295e0_0_7: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54779295e0_0_7: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09" name="Google Shape;209;g54779295e0_0_7: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4779295e0_0_14: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4779295e0_0_14: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16" name="Google Shape;216;g54779295e0_0_14: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4779295e0_0_22: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4779295e0_0_22: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23" name="Google Shape;223;g54779295e0_0_22: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4779295e0_0_29: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4779295e0_0_29: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30" name="Google Shape;230;g54779295e0_0_29: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54fca8d50e_0_77: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54fca8d50e_0_77: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37" name="Google Shape;237;g54fca8d50e_0_77: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731520" y="4560570"/>
            <a:ext cx="5852160" cy="432054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1257300" y="720725"/>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4fca8d50e_0_67: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4fca8d50e_0_67: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46" name="Google Shape;246;g54fca8d50e_0_67: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4779295e0_0_0: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54779295e0_0_0: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55" name="Google Shape;255;g54779295e0_0_0: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4779295e0_0_36: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4779295e0_0_36: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62" name="Google Shape;262;g54779295e0_0_36: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54779295e0_0_44: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54779295e0_0_44: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69" name="Google Shape;269;g54779295e0_0_44: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4779295e0_0_54: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4779295e0_0_54: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76" name="Google Shape;276;g54779295e0_0_54: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4779295e0_0_61: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4779295e0_0_61: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83" name="Google Shape;283;g54779295e0_0_61: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508064df6_0_0: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5508064df6_0_0: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90" name="Google Shape;290;g5508064df6_0_0: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508064df6_0_8: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508064df6_0_8: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297" name="Google Shape;297;g5508064df6_0_8: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5508064df6_0_49: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5508064df6_0_49: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09" name="Google Shape;309;g5508064df6_0_49: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508064df6_0_56: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508064df6_0_56: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16" name="Google Shape;316;g5508064df6_0_56: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0b4640603_0_11: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0b4640603_0_11: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17" name="Google Shape;117;g50b4640603_0_11: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5508064df6_0_63: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5508064df6_0_63: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23" name="Google Shape;323;g5508064df6_0_63: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508064df6_0_21: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5508064df6_0_21: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31" name="Google Shape;331;g5508064df6_0_21: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508064df6_0_28: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5508064df6_0_28: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38" name="Google Shape;338;g5508064df6_0_28: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508064df6_0_35: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508064df6_0_35: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45" name="Google Shape;345;g5508064df6_0_35: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508064df6_0_42: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508064df6_0_42: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52" name="Google Shape;352;g5508064df6_0_42: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508064df6_0_79: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508064df6_0_79: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60" name="Google Shape;360;g5508064df6_0_79: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508064df6_0_86: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508064df6_0_86: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67" name="Google Shape;367;g5508064df6_0_86: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5508064df6_0_93: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5508064df6_0_93: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74" name="Google Shape;374;g5508064df6_0_93: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508064df6_0_100: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508064df6_0_100: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381" name="Google Shape;381;g5508064df6_0_100: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0b4640603_0_26: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0b4640603_0_26: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28" name="Google Shape;128;g50b4640603_0_26: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4fca8d50e_0_15: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4fca8d50e_0_15: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36" name="Google Shape;136;g54fca8d50e_0_15: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4fca8d50e_0_45: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4fca8d50e_0_45: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44" name="Google Shape;144;g54fca8d50e_0_45: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508ea3c8f_0_0: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508ea3c8f_0_0: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51" name="Google Shape;151;g5508ea3c8f_0_0: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0b4640603_0_35: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0b4640603_0_35: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58" name="Google Shape;158;g50b4640603_0_35: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4fca8d50e_0_23:notes"/>
          <p:cNvSpPr>
            <a:spLocks noGrp="1" noRot="1" noChangeAspect="1"/>
          </p:cNvSpPr>
          <p:nvPr>
            <p:ph type="sldImg" idx="2"/>
          </p:nvPr>
        </p:nvSpPr>
        <p:spPr>
          <a:xfrm>
            <a:off x="1257300" y="720725"/>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4fca8d50e_0_23:notes"/>
          <p:cNvSpPr txBox="1">
            <a:spLocks noGrp="1"/>
          </p:cNvSpPr>
          <p:nvPr>
            <p:ph type="body" idx="1"/>
          </p:nvPr>
        </p:nvSpPr>
        <p:spPr>
          <a:xfrm>
            <a:off x="731520" y="4560570"/>
            <a:ext cx="5852100" cy="4320600"/>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65" name="Google Shape;165;g54fca8d50e_0_23:notes"/>
          <p:cNvSpPr txBox="1">
            <a:spLocks noGrp="1"/>
          </p:cNvSpPr>
          <p:nvPr>
            <p:ph type="sldNum" idx="12"/>
          </p:nvPr>
        </p:nvSpPr>
        <p:spPr>
          <a:xfrm>
            <a:off x="4143587" y="9119474"/>
            <a:ext cx="3169800" cy="4800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resentation Title Slide">
  <p:cSld name="Presentation Title Slide">
    <p:spTree>
      <p:nvGrpSpPr>
        <p:cNvPr id="1" name="Shape 16"/>
        <p:cNvGrpSpPr/>
        <p:nvPr/>
      </p:nvGrpSpPr>
      <p:grpSpPr>
        <a:xfrm>
          <a:off x="0" y="0"/>
          <a:ext cx="0" cy="0"/>
          <a:chOff x="0" y="0"/>
          <a:chExt cx="0" cy="0"/>
        </a:xfrm>
      </p:grpSpPr>
      <p:pic>
        <p:nvPicPr>
          <p:cNvPr id="17" name="Google Shape;17;p2"/>
          <p:cNvPicPr preferRelativeResize="0"/>
          <p:nvPr/>
        </p:nvPicPr>
        <p:blipFill rotWithShape="1">
          <a:blip r:embed="rId2">
            <a:alphaModFix/>
          </a:blip>
          <a:srcRect/>
          <a:stretch/>
        </p:blipFill>
        <p:spPr>
          <a:xfrm>
            <a:off x="1457183" y="6074953"/>
            <a:ext cx="1368555" cy="425699"/>
          </a:xfrm>
          <a:prstGeom prst="rect">
            <a:avLst/>
          </a:prstGeom>
          <a:noFill/>
          <a:ln>
            <a:noFill/>
          </a:ln>
        </p:spPr>
      </p:pic>
      <p:sp>
        <p:nvSpPr>
          <p:cNvPr id="18" name="Google Shape;18;p2"/>
          <p:cNvSpPr/>
          <p:nvPr/>
        </p:nvSpPr>
        <p:spPr>
          <a:xfrm>
            <a:off x="0" y="157185"/>
            <a:ext cx="9144000" cy="117450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 name="Google Shape;19;p2"/>
          <p:cNvPicPr preferRelativeResize="0"/>
          <p:nvPr/>
        </p:nvPicPr>
        <p:blipFill rotWithShape="1">
          <a:blip r:embed="rId3">
            <a:alphaModFix/>
          </a:blip>
          <a:srcRect l="11029" t="3370" r="30736" b="30681"/>
          <a:stretch/>
        </p:blipFill>
        <p:spPr>
          <a:xfrm>
            <a:off x="5740247" y="3967105"/>
            <a:ext cx="3403753" cy="2890896"/>
          </a:xfrm>
          <a:prstGeom prst="rect">
            <a:avLst/>
          </a:prstGeom>
          <a:noFill/>
          <a:ln>
            <a:noFill/>
          </a:ln>
        </p:spPr>
      </p:pic>
      <p:sp>
        <p:nvSpPr>
          <p:cNvPr id="20" name="Google Shape;20;p2"/>
          <p:cNvSpPr txBox="1">
            <a:spLocks noGrp="1"/>
          </p:cNvSpPr>
          <p:nvPr>
            <p:ph type="title"/>
          </p:nvPr>
        </p:nvSpPr>
        <p:spPr>
          <a:xfrm>
            <a:off x="1371603" y="1078552"/>
            <a:ext cx="7515071" cy="74878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5200"/>
              <a:buFont typeface="Impact"/>
              <a:buNone/>
              <a:defRPr sz="5200" b="0" i="0" u="none" strike="noStrike" cap="none">
                <a:solidFill>
                  <a:schemeClr val="dk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2"/>
          <p:cNvSpPr txBox="1">
            <a:spLocks noGrp="1"/>
          </p:cNvSpPr>
          <p:nvPr>
            <p:ph type="subTitle" idx="1"/>
          </p:nvPr>
        </p:nvSpPr>
        <p:spPr>
          <a:xfrm>
            <a:off x="1371601" y="1786845"/>
            <a:ext cx="7515073" cy="1460826"/>
          </a:xfrm>
          <a:prstGeom prst="rect">
            <a:avLst/>
          </a:prstGeom>
          <a:noFill/>
          <a:ln>
            <a:noFill/>
          </a:ln>
        </p:spPr>
        <p:txBody>
          <a:bodyPr spcFirstLastPara="1" wrap="square" lIns="91425" tIns="45700" rIns="91425" bIns="45700" anchor="t" anchorCtr="0"/>
          <a:lstStyle>
            <a:lvl1pPr lvl="0" algn="l">
              <a:lnSpc>
                <a:spcPct val="90000"/>
              </a:lnSpc>
              <a:spcBef>
                <a:spcPts val="0"/>
              </a:spcBef>
              <a:spcAft>
                <a:spcPts val="0"/>
              </a:spcAft>
              <a:buClr>
                <a:srgbClr val="B1810B"/>
              </a:buClr>
              <a:buSzPts val="5200"/>
              <a:buFont typeface="Impact"/>
              <a:buNone/>
              <a:defRPr sz="5200" cap="none">
                <a:solidFill>
                  <a:srgbClr val="B1810B"/>
                </a:solidFill>
                <a:latin typeface="Impact"/>
                <a:ea typeface="Impact"/>
                <a:cs typeface="Impact"/>
                <a:sym typeface="Impact"/>
              </a:defRPr>
            </a:lvl1pPr>
            <a:lvl2pPr lvl="1" algn="ctr">
              <a:spcBef>
                <a:spcPts val="320"/>
              </a:spcBef>
              <a:spcAft>
                <a:spcPts val="0"/>
              </a:spcAft>
              <a:buClr>
                <a:srgbClr val="888888"/>
              </a:buClr>
              <a:buSzPts val="1600"/>
              <a:buNone/>
              <a:defRPr>
                <a:solidFill>
                  <a:srgbClr val="888888"/>
                </a:solidFill>
              </a:defRPr>
            </a:lvl2pPr>
            <a:lvl3pPr lvl="2" algn="ctr">
              <a:spcBef>
                <a:spcPts val="320"/>
              </a:spcBef>
              <a:spcAft>
                <a:spcPts val="0"/>
              </a:spcAft>
              <a:buClr>
                <a:srgbClr val="888888"/>
              </a:buClr>
              <a:buSzPts val="1600"/>
              <a:buNone/>
              <a:defRPr>
                <a:solidFill>
                  <a:srgbClr val="888888"/>
                </a:solidFill>
              </a:defRPr>
            </a:lvl3pPr>
            <a:lvl4pPr lvl="3" algn="ctr">
              <a:spcBef>
                <a:spcPts val="320"/>
              </a:spcBef>
              <a:spcAft>
                <a:spcPts val="0"/>
              </a:spcAft>
              <a:buClr>
                <a:srgbClr val="888888"/>
              </a:buClr>
              <a:buSzPts val="1600"/>
              <a:buNone/>
              <a:defRPr>
                <a:solidFill>
                  <a:srgbClr val="888888"/>
                </a:solidFill>
              </a:defRPr>
            </a:lvl4pPr>
            <a:lvl5pPr lvl="4" algn="ctr">
              <a:spcBef>
                <a:spcPts val="320"/>
              </a:spcBef>
              <a:spcAft>
                <a:spcPts val="0"/>
              </a:spcAft>
              <a:buClr>
                <a:srgbClr val="888888"/>
              </a:buClr>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2" name="Google Shape;22;p2"/>
          <p:cNvSpPr txBox="1">
            <a:spLocks noGrp="1"/>
          </p:cNvSpPr>
          <p:nvPr>
            <p:ph type="body" idx="2"/>
          </p:nvPr>
        </p:nvSpPr>
        <p:spPr>
          <a:xfrm>
            <a:off x="1371600" y="3625729"/>
            <a:ext cx="7514523" cy="311740"/>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Clr>
                <a:srgbClr val="7F7F7F"/>
              </a:buClr>
              <a:buSzPts val="1800"/>
              <a:buFont typeface="Arial"/>
              <a:buNone/>
              <a:defRPr sz="1800" b="1">
                <a:solidFill>
                  <a:srgbClr val="7F7F7F"/>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2"/>
          <p:cNvSpPr txBox="1">
            <a:spLocks noGrp="1"/>
          </p:cNvSpPr>
          <p:nvPr>
            <p:ph type="body" idx="3"/>
          </p:nvPr>
        </p:nvSpPr>
        <p:spPr>
          <a:xfrm>
            <a:off x="1371600" y="3904451"/>
            <a:ext cx="7514524" cy="289256"/>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260"/>
              </a:spcBef>
              <a:spcAft>
                <a:spcPts val="0"/>
              </a:spcAft>
              <a:buClr>
                <a:srgbClr val="7F7F7F"/>
              </a:buClr>
              <a:buSzPts val="1300"/>
              <a:buFont typeface="Arial"/>
              <a:buNone/>
              <a:defRPr sz="1300">
                <a:solidFill>
                  <a:srgbClr val="7F7F7F"/>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
          <p:cNvSpPr txBox="1">
            <a:spLocks noGrp="1"/>
          </p:cNvSpPr>
          <p:nvPr>
            <p:ph type="body" idx="4"/>
          </p:nvPr>
        </p:nvSpPr>
        <p:spPr>
          <a:xfrm>
            <a:off x="1371599" y="4587631"/>
            <a:ext cx="7514523" cy="311740"/>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Clr>
                <a:srgbClr val="7F7F7F"/>
              </a:buClr>
              <a:buSzPts val="1800"/>
              <a:buFont typeface="Arial"/>
              <a:buNone/>
              <a:defRPr sz="1800" b="1">
                <a:solidFill>
                  <a:srgbClr val="7F7F7F"/>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 name="Google Shape;25;p2"/>
          <p:cNvSpPr txBox="1">
            <a:spLocks noGrp="1"/>
          </p:cNvSpPr>
          <p:nvPr>
            <p:ph type="body" idx="5"/>
          </p:nvPr>
        </p:nvSpPr>
        <p:spPr>
          <a:xfrm>
            <a:off x="1371599" y="4866353"/>
            <a:ext cx="7514524" cy="283041"/>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260"/>
              </a:spcBef>
              <a:spcAft>
                <a:spcPts val="0"/>
              </a:spcAft>
              <a:buClr>
                <a:srgbClr val="B1810B"/>
              </a:buClr>
              <a:buSzPts val="1300"/>
              <a:buFont typeface="Arial"/>
              <a:buNone/>
              <a:defRPr sz="1300" b="1" i="0">
                <a:solidFill>
                  <a:srgbClr val="B1810B"/>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lt Text Only">
  <p:cSld name="Alt Text Only">
    <p:spTree>
      <p:nvGrpSpPr>
        <p:cNvPr id="1" name="Shape 77"/>
        <p:cNvGrpSpPr/>
        <p:nvPr/>
      </p:nvGrpSpPr>
      <p:grpSpPr>
        <a:xfrm>
          <a:off x="0" y="0"/>
          <a:ext cx="0" cy="0"/>
          <a:chOff x="0" y="0"/>
          <a:chExt cx="0" cy="0"/>
        </a:xfrm>
      </p:grpSpPr>
      <p:sp>
        <p:nvSpPr>
          <p:cNvPr id="78" name="Google Shape;78;p12"/>
          <p:cNvSpPr txBox="1">
            <a:spLocks noGrp="1"/>
          </p:cNvSpPr>
          <p:nvPr>
            <p:ph type="body" idx="1"/>
          </p:nvPr>
        </p:nvSpPr>
        <p:spPr>
          <a:xfrm>
            <a:off x="367130" y="1608139"/>
            <a:ext cx="8326019" cy="4459272"/>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Clr>
                <a:schemeClr val="dk1"/>
              </a:buClr>
              <a:buSzPts val="1800"/>
              <a:buNon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9" name="Google Shape;79;p12"/>
          <p:cNvSpPr txBox="1">
            <a:spLocks noGrp="1"/>
          </p:cNvSpPr>
          <p:nvPr>
            <p:ph type="body" idx="2"/>
          </p:nvPr>
        </p:nvSpPr>
        <p:spPr>
          <a:xfrm>
            <a:off x="366713" y="188065"/>
            <a:ext cx="8326437" cy="692150"/>
          </a:xfrm>
          <a:prstGeom prst="rect">
            <a:avLst/>
          </a:prstGeom>
          <a:noFill/>
          <a:ln>
            <a:noFill/>
          </a:ln>
        </p:spPr>
        <p:txBody>
          <a:bodyPr spcFirstLastPara="1" wrap="square" lIns="91425" tIns="45700" rIns="91425" bIns="45700" anchor="t" anchorCtr="0"/>
          <a:lstStyle>
            <a:lvl1pPr marL="457200" lvl="0" indent="-228600" algn="l">
              <a:spcBef>
                <a:spcPts val="880"/>
              </a:spcBef>
              <a:spcAft>
                <a:spcPts val="0"/>
              </a:spcAft>
              <a:buClr>
                <a:schemeClr val="dk1"/>
              </a:buClr>
              <a:buSzPts val="4400"/>
              <a:buFont typeface="Impact"/>
              <a:buNone/>
              <a:defRPr sz="4400" cap="none">
                <a:solidFill>
                  <a:schemeClr val="dk1"/>
                </a:solidFill>
                <a:latin typeface="Impact"/>
                <a:ea typeface="Impact"/>
                <a:cs typeface="Impact"/>
                <a:sym typeface="Impac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0" name="Google Shape;80;p12"/>
          <p:cNvSpPr txBox="1">
            <a:spLocks noGrp="1"/>
          </p:cNvSpPr>
          <p:nvPr>
            <p:ph type="body" idx="3"/>
          </p:nvPr>
        </p:nvSpPr>
        <p:spPr>
          <a:xfrm>
            <a:off x="366713" y="879475"/>
            <a:ext cx="8326437" cy="438150"/>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Clr>
                <a:srgbClr val="3F3F3F"/>
              </a:buClr>
              <a:buSzPts val="1800"/>
              <a:buFont typeface="Impact"/>
              <a:buNone/>
              <a:defRPr sz="1800" b="1" i="0" cap="none">
                <a:solidFill>
                  <a:srgbClr val="3F3F3F"/>
                </a:solidFill>
                <a:latin typeface="Impact"/>
                <a:ea typeface="Impact"/>
                <a:cs typeface="Impact"/>
                <a:sym typeface="Impac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lt Text &amp; Picture">
  <p:cSld name="Alt Text &amp; Picture">
    <p:spTree>
      <p:nvGrpSpPr>
        <p:cNvPr id="1" name="Shape 81"/>
        <p:cNvGrpSpPr/>
        <p:nvPr/>
      </p:nvGrpSpPr>
      <p:grpSpPr>
        <a:xfrm>
          <a:off x="0" y="0"/>
          <a:ext cx="0" cy="0"/>
          <a:chOff x="0" y="0"/>
          <a:chExt cx="0" cy="0"/>
        </a:xfrm>
      </p:grpSpPr>
      <p:sp>
        <p:nvSpPr>
          <p:cNvPr id="82" name="Google Shape;82;p13"/>
          <p:cNvSpPr txBox="1">
            <a:spLocks noGrp="1"/>
          </p:cNvSpPr>
          <p:nvPr>
            <p:ph type="body" idx="1"/>
          </p:nvPr>
        </p:nvSpPr>
        <p:spPr>
          <a:xfrm>
            <a:off x="367130" y="1600200"/>
            <a:ext cx="4038600" cy="4525963"/>
          </a:xfrm>
          <a:prstGeom prst="rect">
            <a:avLst/>
          </a:prstGeom>
          <a:noFill/>
          <a:ln>
            <a:noFill/>
          </a:ln>
        </p:spPr>
        <p:txBody>
          <a:bodyPr spcFirstLastPara="1" wrap="square" lIns="91425" tIns="45700" rIns="91425" bIns="45700" anchor="t" anchorCtr="0"/>
          <a:lstStyle>
            <a:lvl1pPr marL="457200" lvl="0" indent="-228600" algn="l">
              <a:spcBef>
                <a:spcPts val="320"/>
              </a:spcBef>
              <a:spcAft>
                <a:spcPts val="0"/>
              </a:spcAft>
              <a:buClr>
                <a:schemeClr val="dk1"/>
              </a:buClr>
              <a:buSzPts val="1600"/>
              <a:buFont typeface="Arial"/>
              <a:buNone/>
              <a:defRPr sz="1600"/>
            </a:lvl1pPr>
            <a:lvl2pPr marL="914400" lvl="1" indent="-330200" algn="l">
              <a:spcBef>
                <a:spcPts val="320"/>
              </a:spcBef>
              <a:spcAft>
                <a:spcPts val="0"/>
              </a:spcAft>
              <a:buClr>
                <a:schemeClr val="dk1"/>
              </a:buClr>
              <a:buSzPts val="1600"/>
              <a:buChar char="•"/>
              <a:defRPr sz="1600"/>
            </a:lvl2pPr>
            <a:lvl3pPr marL="1371600" lvl="2" indent="-330200" algn="l">
              <a:spcBef>
                <a:spcPts val="320"/>
              </a:spcBef>
              <a:spcAft>
                <a:spcPts val="0"/>
              </a:spcAft>
              <a:buClr>
                <a:schemeClr val="dk1"/>
              </a:buClr>
              <a:buSzPts val="1600"/>
              <a:buChar char="–"/>
              <a:defRPr sz="16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3" name="Google Shape;83;p13"/>
          <p:cNvSpPr>
            <a:spLocks noGrp="1"/>
          </p:cNvSpPr>
          <p:nvPr>
            <p:ph type="pic" idx="2"/>
          </p:nvPr>
        </p:nvSpPr>
        <p:spPr>
          <a:xfrm>
            <a:off x="4671604" y="1600373"/>
            <a:ext cx="4015195" cy="4525790"/>
          </a:xfrm>
          <a:prstGeom prst="rect">
            <a:avLst/>
          </a:prstGeom>
          <a:noFill/>
          <a:ln>
            <a:noFill/>
          </a:ln>
        </p:spPr>
        <p:txBody>
          <a:bodyPr spcFirstLastPara="1" wrap="square" lIns="91425" tIns="45700" rIns="91425" bIns="45700" anchor="t" anchorCtr="0"/>
          <a:lstStyle>
            <a:lvl1pPr marR="0" lvl="0" algn="l"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R="0" lvl="3"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4" name="Google Shape;84;p13"/>
          <p:cNvSpPr txBox="1">
            <a:spLocks noGrp="1"/>
          </p:cNvSpPr>
          <p:nvPr>
            <p:ph type="body" idx="3"/>
          </p:nvPr>
        </p:nvSpPr>
        <p:spPr>
          <a:xfrm>
            <a:off x="366713" y="188065"/>
            <a:ext cx="8326437" cy="692150"/>
          </a:xfrm>
          <a:prstGeom prst="rect">
            <a:avLst/>
          </a:prstGeom>
          <a:noFill/>
          <a:ln>
            <a:noFill/>
          </a:ln>
        </p:spPr>
        <p:txBody>
          <a:bodyPr spcFirstLastPara="1" wrap="square" lIns="91425" tIns="45700" rIns="91425" bIns="45700" anchor="t" anchorCtr="0"/>
          <a:lstStyle>
            <a:lvl1pPr marL="457200" lvl="0" indent="-228600" algn="l">
              <a:spcBef>
                <a:spcPts val="880"/>
              </a:spcBef>
              <a:spcAft>
                <a:spcPts val="0"/>
              </a:spcAft>
              <a:buClr>
                <a:schemeClr val="dk1"/>
              </a:buClr>
              <a:buSzPts val="4400"/>
              <a:buFont typeface="Impact"/>
              <a:buNone/>
              <a:defRPr sz="4400" cap="none">
                <a:solidFill>
                  <a:schemeClr val="dk1"/>
                </a:solidFill>
                <a:latin typeface="Impact"/>
                <a:ea typeface="Impact"/>
                <a:cs typeface="Impact"/>
                <a:sym typeface="Impac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5" name="Google Shape;85;p13"/>
          <p:cNvSpPr txBox="1">
            <a:spLocks noGrp="1"/>
          </p:cNvSpPr>
          <p:nvPr>
            <p:ph type="body" idx="4"/>
          </p:nvPr>
        </p:nvSpPr>
        <p:spPr>
          <a:xfrm>
            <a:off x="366713" y="879475"/>
            <a:ext cx="8326437" cy="438150"/>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Clr>
                <a:srgbClr val="3F3F3F"/>
              </a:buClr>
              <a:buSzPts val="1800"/>
              <a:buFont typeface="Impact"/>
              <a:buNone/>
              <a:defRPr sz="1800" b="1" i="0" cap="none">
                <a:solidFill>
                  <a:srgbClr val="3F3F3F"/>
                </a:solidFill>
                <a:latin typeface="Impact"/>
                <a:ea typeface="Impact"/>
                <a:cs typeface="Impact"/>
                <a:sym typeface="Impac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lt Two Content">
  <p:cSld name="Alt Two Content">
    <p:spTree>
      <p:nvGrpSpPr>
        <p:cNvPr id="1" name="Shape 86"/>
        <p:cNvGrpSpPr/>
        <p:nvPr/>
      </p:nvGrpSpPr>
      <p:grpSpPr>
        <a:xfrm>
          <a:off x="0" y="0"/>
          <a:ext cx="0" cy="0"/>
          <a:chOff x="0" y="0"/>
          <a:chExt cx="0" cy="0"/>
        </a:xfrm>
      </p:grpSpPr>
      <p:sp>
        <p:nvSpPr>
          <p:cNvPr id="87" name="Google Shape;87;p14"/>
          <p:cNvSpPr txBox="1">
            <a:spLocks noGrp="1"/>
          </p:cNvSpPr>
          <p:nvPr>
            <p:ph type="body" idx="1"/>
          </p:nvPr>
        </p:nvSpPr>
        <p:spPr>
          <a:xfrm>
            <a:off x="367130" y="1600200"/>
            <a:ext cx="4038600" cy="4525963"/>
          </a:xfrm>
          <a:prstGeom prst="rect">
            <a:avLst/>
          </a:prstGeom>
          <a:noFill/>
          <a:ln>
            <a:noFill/>
          </a:ln>
        </p:spPr>
        <p:txBody>
          <a:bodyPr spcFirstLastPara="1" wrap="square" lIns="91425" tIns="45700" rIns="91425" bIns="45700" anchor="t" anchorCtr="0"/>
          <a:lstStyle>
            <a:lvl1pPr marL="457200" lvl="0" indent="-228600" algn="l">
              <a:spcBef>
                <a:spcPts val="320"/>
              </a:spcBef>
              <a:spcAft>
                <a:spcPts val="0"/>
              </a:spcAft>
              <a:buClr>
                <a:schemeClr val="dk1"/>
              </a:buClr>
              <a:buSzPts val="1600"/>
              <a:buFont typeface="Arial"/>
              <a:buNone/>
              <a:defRPr sz="1600"/>
            </a:lvl1pPr>
            <a:lvl2pPr marL="914400" lvl="1" indent="-330200" algn="l">
              <a:spcBef>
                <a:spcPts val="320"/>
              </a:spcBef>
              <a:spcAft>
                <a:spcPts val="0"/>
              </a:spcAft>
              <a:buClr>
                <a:schemeClr val="dk1"/>
              </a:buClr>
              <a:buSzPts val="1600"/>
              <a:buChar char="•"/>
              <a:defRPr sz="1600"/>
            </a:lvl2pPr>
            <a:lvl3pPr marL="1371600" lvl="2" indent="-330200" algn="l">
              <a:spcBef>
                <a:spcPts val="320"/>
              </a:spcBef>
              <a:spcAft>
                <a:spcPts val="0"/>
              </a:spcAft>
              <a:buClr>
                <a:schemeClr val="dk1"/>
              </a:buClr>
              <a:buSzPts val="1600"/>
              <a:buChar char="–"/>
              <a:defRPr sz="16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8" name="Google Shape;88;p1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lvl="0" indent="-228600" algn="l">
              <a:spcBef>
                <a:spcPts val="320"/>
              </a:spcBef>
              <a:spcAft>
                <a:spcPts val="0"/>
              </a:spcAft>
              <a:buClr>
                <a:schemeClr val="dk1"/>
              </a:buClr>
              <a:buSzPts val="1600"/>
              <a:buFont typeface="Arial"/>
              <a:buNone/>
              <a:defRPr sz="1600"/>
            </a:lvl1pPr>
            <a:lvl2pPr marL="914400" lvl="1" indent="-330200" algn="l">
              <a:spcBef>
                <a:spcPts val="320"/>
              </a:spcBef>
              <a:spcAft>
                <a:spcPts val="0"/>
              </a:spcAft>
              <a:buClr>
                <a:schemeClr val="dk1"/>
              </a:buClr>
              <a:buSzPts val="1600"/>
              <a:buChar char="•"/>
              <a:defRPr sz="1600"/>
            </a:lvl2pPr>
            <a:lvl3pPr marL="1371600" lvl="2" indent="-330200" algn="l">
              <a:spcBef>
                <a:spcPts val="320"/>
              </a:spcBef>
              <a:spcAft>
                <a:spcPts val="0"/>
              </a:spcAft>
              <a:buClr>
                <a:schemeClr val="dk1"/>
              </a:buClr>
              <a:buSzPts val="1600"/>
              <a:buChar char="–"/>
              <a:defRPr sz="16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89" name="Google Shape;89;p14"/>
          <p:cNvSpPr txBox="1">
            <a:spLocks noGrp="1"/>
          </p:cNvSpPr>
          <p:nvPr>
            <p:ph type="body" idx="3"/>
          </p:nvPr>
        </p:nvSpPr>
        <p:spPr>
          <a:xfrm>
            <a:off x="366713" y="188065"/>
            <a:ext cx="8326437" cy="692150"/>
          </a:xfrm>
          <a:prstGeom prst="rect">
            <a:avLst/>
          </a:prstGeom>
          <a:noFill/>
          <a:ln>
            <a:noFill/>
          </a:ln>
        </p:spPr>
        <p:txBody>
          <a:bodyPr spcFirstLastPara="1" wrap="square" lIns="91425" tIns="45700" rIns="91425" bIns="45700" anchor="t" anchorCtr="0"/>
          <a:lstStyle>
            <a:lvl1pPr marL="457200" lvl="0" indent="-228600" algn="l">
              <a:spcBef>
                <a:spcPts val="880"/>
              </a:spcBef>
              <a:spcAft>
                <a:spcPts val="0"/>
              </a:spcAft>
              <a:buClr>
                <a:schemeClr val="dk1"/>
              </a:buClr>
              <a:buSzPts val="4400"/>
              <a:buFont typeface="Impact"/>
              <a:buNone/>
              <a:defRPr sz="4400" cap="none">
                <a:solidFill>
                  <a:schemeClr val="dk1"/>
                </a:solidFill>
                <a:latin typeface="Impact"/>
                <a:ea typeface="Impact"/>
                <a:cs typeface="Impact"/>
                <a:sym typeface="Impac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0" name="Google Shape;90;p14"/>
          <p:cNvSpPr txBox="1">
            <a:spLocks noGrp="1"/>
          </p:cNvSpPr>
          <p:nvPr>
            <p:ph type="body" idx="4"/>
          </p:nvPr>
        </p:nvSpPr>
        <p:spPr>
          <a:xfrm>
            <a:off x="366713" y="879475"/>
            <a:ext cx="8326437" cy="438150"/>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Clr>
                <a:srgbClr val="3F3F3F"/>
              </a:buClr>
              <a:buSzPts val="1800"/>
              <a:buFont typeface="Impact"/>
              <a:buNone/>
              <a:defRPr sz="1800" b="1" i="0" cap="none">
                <a:solidFill>
                  <a:srgbClr val="3F3F3F"/>
                </a:solidFill>
                <a:latin typeface="Impact"/>
                <a:ea typeface="Impact"/>
                <a:cs typeface="Impact"/>
                <a:sym typeface="Impac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lt Comparison">
  <p:cSld name="Alt Comparison">
    <p:spTree>
      <p:nvGrpSpPr>
        <p:cNvPr id="1" name="Shape 91"/>
        <p:cNvGrpSpPr/>
        <p:nvPr/>
      </p:nvGrpSpPr>
      <p:grpSpPr>
        <a:xfrm>
          <a:off x="0" y="0"/>
          <a:ext cx="0" cy="0"/>
          <a:chOff x="0" y="0"/>
          <a:chExt cx="0" cy="0"/>
        </a:xfrm>
      </p:grpSpPr>
      <p:sp>
        <p:nvSpPr>
          <p:cNvPr id="92" name="Google Shape;92;p15"/>
          <p:cNvSpPr txBox="1">
            <a:spLocks noGrp="1"/>
          </p:cNvSpPr>
          <p:nvPr>
            <p:ph type="body" idx="1"/>
          </p:nvPr>
        </p:nvSpPr>
        <p:spPr>
          <a:xfrm>
            <a:off x="365900" y="1535113"/>
            <a:ext cx="4040188" cy="639762"/>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Clr>
                <a:schemeClr val="dk1"/>
              </a:buClr>
              <a:buSzPts val="2000"/>
              <a:buFont typeface="Arial"/>
              <a:buNone/>
              <a:defRPr sz="20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93" name="Google Shape;93;p15"/>
          <p:cNvSpPr txBox="1">
            <a:spLocks noGrp="1"/>
          </p:cNvSpPr>
          <p:nvPr>
            <p:ph type="body" idx="2"/>
          </p:nvPr>
        </p:nvSpPr>
        <p:spPr>
          <a:xfrm>
            <a:off x="365900" y="2174875"/>
            <a:ext cx="4040188" cy="3951288"/>
          </a:xfrm>
          <a:prstGeom prst="rect">
            <a:avLst/>
          </a:prstGeom>
          <a:noFill/>
          <a:ln>
            <a:noFill/>
          </a:ln>
        </p:spPr>
        <p:txBody>
          <a:bodyPr spcFirstLastPara="1" wrap="square" lIns="91425" tIns="45700" rIns="91425" bIns="45700" anchor="t" anchorCtr="0"/>
          <a:lstStyle>
            <a:lvl1pPr marL="457200" lvl="0" indent="-228600" algn="l">
              <a:spcBef>
                <a:spcPts val="320"/>
              </a:spcBef>
              <a:spcAft>
                <a:spcPts val="0"/>
              </a:spcAft>
              <a:buClr>
                <a:schemeClr val="dk1"/>
              </a:buClr>
              <a:buSzPts val="1600"/>
              <a:buFont typeface="Arial"/>
              <a:buNone/>
              <a:defRPr sz="1600"/>
            </a:lvl1pPr>
            <a:lvl2pPr marL="914400" lvl="1" indent="-330200" algn="l">
              <a:spcBef>
                <a:spcPts val="320"/>
              </a:spcBef>
              <a:spcAft>
                <a:spcPts val="0"/>
              </a:spcAft>
              <a:buClr>
                <a:schemeClr val="dk1"/>
              </a:buClr>
              <a:buSzPts val="1600"/>
              <a:buChar char="•"/>
              <a:defRPr sz="1600"/>
            </a:lvl2pPr>
            <a:lvl3pPr marL="1371600" lvl="2" indent="-330200" algn="l">
              <a:spcBef>
                <a:spcPts val="320"/>
              </a:spcBef>
              <a:spcAft>
                <a:spcPts val="0"/>
              </a:spcAft>
              <a:buClr>
                <a:schemeClr val="dk1"/>
              </a:buClr>
              <a:buSzPts val="1600"/>
              <a:buChar char="–"/>
              <a:defRPr sz="16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94" name="Google Shape;94;p1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Clr>
                <a:schemeClr val="dk1"/>
              </a:buClr>
              <a:buSzPts val="2000"/>
              <a:buFont typeface="Arial"/>
              <a:buNone/>
              <a:defRPr sz="20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95" name="Google Shape;95;p1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lvl="0" indent="-228600" algn="l">
              <a:spcBef>
                <a:spcPts val="320"/>
              </a:spcBef>
              <a:spcAft>
                <a:spcPts val="0"/>
              </a:spcAft>
              <a:buClr>
                <a:schemeClr val="dk1"/>
              </a:buClr>
              <a:buSzPts val="1600"/>
              <a:buFont typeface="Arial"/>
              <a:buNone/>
              <a:defRPr sz="1600"/>
            </a:lvl1pPr>
            <a:lvl2pPr marL="914400" lvl="1" indent="-330200" algn="l">
              <a:spcBef>
                <a:spcPts val="320"/>
              </a:spcBef>
              <a:spcAft>
                <a:spcPts val="0"/>
              </a:spcAft>
              <a:buClr>
                <a:schemeClr val="dk1"/>
              </a:buClr>
              <a:buSzPts val="1600"/>
              <a:buChar char="•"/>
              <a:defRPr sz="1600"/>
            </a:lvl2pPr>
            <a:lvl3pPr marL="1371600" lvl="2" indent="-330200" algn="l">
              <a:spcBef>
                <a:spcPts val="320"/>
              </a:spcBef>
              <a:spcAft>
                <a:spcPts val="0"/>
              </a:spcAft>
              <a:buClr>
                <a:schemeClr val="dk1"/>
              </a:buClr>
              <a:buSzPts val="1600"/>
              <a:buChar char="–"/>
              <a:defRPr sz="16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96" name="Google Shape;96;p15"/>
          <p:cNvSpPr txBox="1">
            <a:spLocks noGrp="1"/>
          </p:cNvSpPr>
          <p:nvPr>
            <p:ph type="body" idx="5"/>
          </p:nvPr>
        </p:nvSpPr>
        <p:spPr>
          <a:xfrm>
            <a:off x="366713" y="188065"/>
            <a:ext cx="8326437" cy="692150"/>
          </a:xfrm>
          <a:prstGeom prst="rect">
            <a:avLst/>
          </a:prstGeom>
          <a:noFill/>
          <a:ln>
            <a:noFill/>
          </a:ln>
        </p:spPr>
        <p:txBody>
          <a:bodyPr spcFirstLastPara="1" wrap="square" lIns="91425" tIns="45700" rIns="91425" bIns="45700" anchor="t" anchorCtr="0"/>
          <a:lstStyle>
            <a:lvl1pPr marL="457200" lvl="0" indent="-228600" algn="l">
              <a:spcBef>
                <a:spcPts val="880"/>
              </a:spcBef>
              <a:spcAft>
                <a:spcPts val="0"/>
              </a:spcAft>
              <a:buClr>
                <a:schemeClr val="dk1"/>
              </a:buClr>
              <a:buSzPts val="4400"/>
              <a:buFont typeface="Impact"/>
              <a:buNone/>
              <a:defRPr sz="4400" cap="none">
                <a:solidFill>
                  <a:schemeClr val="dk1"/>
                </a:solidFill>
                <a:latin typeface="Impact"/>
                <a:ea typeface="Impact"/>
                <a:cs typeface="Impact"/>
                <a:sym typeface="Impac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7" name="Google Shape;97;p15"/>
          <p:cNvSpPr txBox="1">
            <a:spLocks noGrp="1"/>
          </p:cNvSpPr>
          <p:nvPr>
            <p:ph type="body" idx="6"/>
          </p:nvPr>
        </p:nvSpPr>
        <p:spPr>
          <a:xfrm>
            <a:off x="366713" y="879475"/>
            <a:ext cx="8326437" cy="438150"/>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Clr>
                <a:srgbClr val="3F3F3F"/>
              </a:buClr>
              <a:buSzPts val="1800"/>
              <a:buFont typeface="Impact"/>
              <a:buNone/>
              <a:defRPr sz="1800" b="1" i="0" cap="none">
                <a:solidFill>
                  <a:srgbClr val="3F3F3F"/>
                </a:solidFill>
                <a:latin typeface="Impact"/>
                <a:ea typeface="Impact"/>
                <a:cs typeface="Impact"/>
                <a:sym typeface="Impac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lain + Nodes">
  <p:cSld name="Plain + Nodes">
    <p:spTree>
      <p:nvGrpSpPr>
        <p:cNvPr id="1" name="Shape 26"/>
        <p:cNvGrpSpPr/>
        <p:nvPr/>
      </p:nvGrpSpPr>
      <p:grpSpPr>
        <a:xfrm>
          <a:off x="0" y="0"/>
          <a:ext cx="0" cy="0"/>
          <a:chOff x="0" y="0"/>
          <a:chExt cx="0" cy="0"/>
        </a:xfrm>
      </p:grpSpPr>
      <p:sp>
        <p:nvSpPr>
          <p:cNvPr id="27" name="Google Shape;27;p3"/>
          <p:cNvSpPr/>
          <p:nvPr/>
        </p:nvSpPr>
        <p:spPr>
          <a:xfrm>
            <a:off x="0" y="157185"/>
            <a:ext cx="9144000" cy="117450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8" name="Google Shape;28;p3" descr="illustration - no words-04.png"/>
          <p:cNvPicPr preferRelativeResize="0"/>
          <p:nvPr/>
        </p:nvPicPr>
        <p:blipFill rotWithShape="1">
          <a:blip r:embed="rId2">
            <a:alphaModFix amt="22000"/>
          </a:blip>
          <a:srcRect t="30531" r="29138"/>
          <a:stretch/>
        </p:blipFill>
        <p:spPr>
          <a:xfrm>
            <a:off x="4702848" y="0"/>
            <a:ext cx="4441151" cy="3475719"/>
          </a:xfrm>
          <a:prstGeom prst="rect">
            <a:avLst/>
          </a:prstGeom>
          <a:noFill/>
          <a:ln>
            <a:noFill/>
          </a:ln>
        </p:spPr>
      </p:pic>
      <p:sp>
        <p:nvSpPr>
          <p:cNvPr id="29" name="Google Shape;29;p3"/>
          <p:cNvSpPr txBox="1">
            <a:spLocks noGrp="1"/>
          </p:cNvSpPr>
          <p:nvPr>
            <p:ph type="body" idx="1"/>
          </p:nvPr>
        </p:nvSpPr>
        <p:spPr>
          <a:xfrm>
            <a:off x="367130" y="1608139"/>
            <a:ext cx="8326019" cy="4459272"/>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Clr>
                <a:schemeClr val="dk1"/>
              </a:buClr>
              <a:buSzPts val="1800"/>
              <a:buNon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3"/>
          <p:cNvSpPr txBox="1">
            <a:spLocks noGrp="1"/>
          </p:cNvSpPr>
          <p:nvPr>
            <p:ph type="body" idx="2"/>
          </p:nvPr>
        </p:nvSpPr>
        <p:spPr>
          <a:xfrm>
            <a:off x="366713" y="188065"/>
            <a:ext cx="8326437" cy="692150"/>
          </a:xfrm>
          <a:prstGeom prst="rect">
            <a:avLst/>
          </a:prstGeom>
          <a:noFill/>
          <a:ln>
            <a:noFill/>
          </a:ln>
        </p:spPr>
        <p:txBody>
          <a:bodyPr spcFirstLastPara="1" wrap="square" lIns="91425" tIns="45700" rIns="91425" bIns="45700" anchor="t" anchorCtr="0"/>
          <a:lstStyle>
            <a:lvl1pPr marL="457200" lvl="0" indent="-228600" algn="l">
              <a:spcBef>
                <a:spcPts val="880"/>
              </a:spcBef>
              <a:spcAft>
                <a:spcPts val="0"/>
              </a:spcAft>
              <a:buClr>
                <a:schemeClr val="dk1"/>
              </a:buClr>
              <a:buSzPts val="4400"/>
              <a:buFont typeface="Calibri"/>
              <a:buNone/>
              <a:defRPr sz="4400" cap="none">
                <a:solidFill>
                  <a:schemeClr val="dk1"/>
                </a:solidFill>
                <a:latin typeface="Calibri"/>
                <a:ea typeface="Calibri"/>
                <a:cs typeface="Calibri"/>
                <a:sym typeface="Calibri"/>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3"/>
          <p:cNvSpPr txBox="1">
            <a:spLocks noGrp="1"/>
          </p:cNvSpPr>
          <p:nvPr>
            <p:ph type="body" idx="3"/>
          </p:nvPr>
        </p:nvSpPr>
        <p:spPr>
          <a:xfrm>
            <a:off x="366713" y="879475"/>
            <a:ext cx="8326437" cy="438150"/>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Clr>
                <a:srgbClr val="3F3F3F"/>
              </a:buClr>
              <a:buSzPts val="1800"/>
              <a:buFont typeface="Calibri"/>
              <a:buNone/>
              <a:defRPr sz="1800" b="1" i="0" cap="none">
                <a:solidFill>
                  <a:srgbClr val="3F3F3F"/>
                </a:solidFill>
                <a:latin typeface="Calibri"/>
                <a:ea typeface="Calibri"/>
                <a:cs typeface="Calibri"/>
                <a:sym typeface="Calibri"/>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2"/>
        <p:cNvGrpSpPr/>
        <p:nvPr/>
      </p:nvGrpSpPr>
      <p:grpSpPr>
        <a:xfrm>
          <a:off x="0" y="0"/>
          <a:ext cx="0" cy="0"/>
          <a:chOff x="0" y="0"/>
          <a:chExt cx="0" cy="0"/>
        </a:xfrm>
      </p:grpSpPr>
      <p:sp>
        <p:nvSpPr>
          <p:cNvPr id="33" name="Google Shape;33;p4"/>
          <p:cNvSpPr/>
          <p:nvPr/>
        </p:nvSpPr>
        <p:spPr>
          <a:xfrm>
            <a:off x="0" y="157185"/>
            <a:ext cx="9144000" cy="117450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4" name="Google Shape;34;p4"/>
          <p:cNvPicPr preferRelativeResize="0"/>
          <p:nvPr/>
        </p:nvPicPr>
        <p:blipFill rotWithShape="1">
          <a:blip r:embed="rId2">
            <a:alphaModFix/>
          </a:blip>
          <a:srcRect l="11029" t="3370" r="30736" b="30681"/>
          <a:stretch/>
        </p:blipFill>
        <p:spPr>
          <a:xfrm>
            <a:off x="5740247" y="3967105"/>
            <a:ext cx="3403753" cy="2890896"/>
          </a:xfrm>
          <a:prstGeom prst="rect">
            <a:avLst/>
          </a:prstGeom>
          <a:noFill/>
          <a:ln>
            <a:noFill/>
          </a:ln>
        </p:spPr>
      </p:pic>
      <p:sp>
        <p:nvSpPr>
          <p:cNvPr id="35" name="Google Shape;35;p4"/>
          <p:cNvSpPr txBox="1">
            <a:spLocks noGrp="1"/>
          </p:cNvSpPr>
          <p:nvPr>
            <p:ph type="title"/>
          </p:nvPr>
        </p:nvSpPr>
        <p:spPr>
          <a:xfrm>
            <a:off x="1362779" y="1286037"/>
            <a:ext cx="7515071" cy="74878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rgbClr val="B1810B"/>
              </a:buClr>
              <a:buSzPts val="5200"/>
              <a:buFont typeface="Impact"/>
              <a:buNone/>
              <a:defRPr sz="5200" b="0" i="0" u="none" strike="noStrike" cap="none">
                <a:solidFill>
                  <a:srgbClr val="B1810B"/>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Google Shape;36;p4"/>
          <p:cNvSpPr txBox="1">
            <a:spLocks noGrp="1"/>
          </p:cNvSpPr>
          <p:nvPr>
            <p:ph type="subTitle" idx="1"/>
          </p:nvPr>
        </p:nvSpPr>
        <p:spPr>
          <a:xfrm>
            <a:off x="1362777" y="1994330"/>
            <a:ext cx="7515073" cy="1460826"/>
          </a:xfrm>
          <a:prstGeom prst="rect">
            <a:avLst/>
          </a:prstGeom>
          <a:noFill/>
          <a:ln>
            <a:noFill/>
          </a:ln>
        </p:spPr>
        <p:txBody>
          <a:bodyPr spcFirstLastPara="1" wrap="square" lIns="91425" tIns="45700" rIns="91425" bIns="45700" anchor="t" anchorCtr="0"/>
          <a:lstStyle>
            <a:lvl1pPr lvl="0" algn="l">
              <a:lnSpc>
                <a:spcPct val="90000"/>
              </a:lnSpc>
              <a:spcBef>
                <a:spcPts val="0"/>
              </a:spcBef>
              <a:spcAft>
                <a:spcPts val="0"/>
              </a:spcAft>
              <a:buClr>
                <a:schemeClr val="dk1"/>
              </a:buClr>
              <a:buSzPts val="3200"/>
              <a:buFont typeface="Impact"/>
              <a:buNone/>
              <a:defRPr sz="3200" cap="none">
                <a:solidFill>
                  <a:schemeClr val="dk1"/>
                </a:solidFill>
                <a:latin typeface="Impact"/>
                <a:ea typeface="Impact"/>
                <a:cs typeface="Impact"/>
                <a:sym typeface="Impact"/>
              </a:defRPr>
            </a:lvl1pPr>
            <a:lvl2pPr lvl="1" algn="ctr">
              <a:spcBef>
                <a:spcPts val="320"/>
              </a:spcBef>
              <a:spcAft>
                <a:spcPts val="0"/>
              </a:spcAft>
              <a:buClr>
                <a:srgbClr val="888888"/>
              </a:buClr>
              <a:buSzPts val="1600"/>
              <a:buNone/>
              <a:defRPr>
                <a:solidFill>
                  <a:srgbClr val="888888"/>
                </a:solidFill>
              </a:defRPr>
            </a:lvl2pPr>
            <a:lvl3pPr lvl="2" algn="ctr">
              <a:spcBef>
                <a:spcPts val="320"/>
              </a:spcBef>
              <a:spcAft>
                <a:spcPts val="0"/>
              </a:spcAft>
              <a:buClr>
                <a:srgbClr val="888888"/>
              </a:buClr>
              <a:buSzPts val="1600"/>
              <a:buNone/>
              <a:defRPr>
                <a:solidFill>
                  <a:srgbClr val="888888"/>
                </a:solidFill>
              </a:defRPr>
            </a:lvl3pPr>
            <a:lvl4pPr lvl="3" algn="ctr">
              <a:spcBef>
                <a:spcPts val="320"/>
              </a:spcBef>
              <a:spcAft>
                <a:spcPts val="0"/>
              </a:spcAft>
              <a:buClr>
                <a:srgbClr val="888888"/>
              </a:buClr>
              <a:buSzPts val="1600"/>
              <a:buNone/>
              <a:defRPr>
                <a:solidFill>
                  <a:srgbClr val="888888"/>
                </a:solidFill>
              </a:defRPr>
            </a:lvl4pPr>
            <a:lvl5pPr lvl="4" algn="ctr">
              <a:spcBef>
                <a:spcPts val="320"/>
              </a:spcBef>
              <a:spcAft>
                <a:spcPts val="0"/>
              </a:spcAft>
              <a:buClr>
                <a:srgbClr val="888888"/>
              </a:buClr>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37" name="Google Shape;37;p4"/>
          <p:cNvPicPr preferRelativeResize="0"/>
          <p:nvPr/>
        </p:nvPicPr>
        <p:blipFill rotWithShape="1">
          <a:blip r:embed="rId3">
            <a:alphaModFix/>
          </a:blip>
          <a:srcRect/>
          <a:stretch/>
        </p:blipFill>
        <p:spPr>
          <a:xfrm>
            <a:off x="1457183" y="6074953"/>
            <a:ext cx="1368555" cy="425699"/>
          </a:xfrm>
          <a:prstGeom prst="rect">
            <a:avLst/>
          </a:prstGeom>
          <a:noFill/>
          <a:ln>
            <a:noFill/>
          </a:ln>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Only (blank)">
  <p:cSld name="Text Only (blank)">
    <p:spTree>
      <p:nvGrpSpPr>
        <p:cNvPr id="1" name="Shape 38"/>
        <p:cNvGrpSpPr/>
        <p:nvPr/>
      </p:nvGrpSpPr>
      <p:grpSpPr>
        <a:xfrm>
          <a:off x="0" y="0"/>
          <a:ext cx="0" cy="0"/>
          <a:chOff x="0" y="0"/>
          <a:chExt cx="0" cy="0"/>
        </a:xfrm>
      </p:grpSpPr>
      <p:sp>
        <p:nvSpPr>
          <p:cNvPr id="39" name="Google Shape;39;p5"/>
          <p:cNvSpPr txBox="1">
            <a:spLocks noGrp="1"/>
          </p:cNvSpPr>
          <p:nvPr>
            <p:ph type="body" idx="1"/>
          </p:nvPr>
        </p:nvSpPr>
        <p:spPr>
          <a:xfrm>
            <a:off x="367130" y="1608139"/>
            <a:ext cx="8326019" cy="4459272"/>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Clr>
                <a:schemeClr val="dk1"/>
              </a:buClr>
              <a:buSzPts val="1800"/>
              <a:buNon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 name="Google Shape;40;p5"/>
          <p:cNvSpPr txBox="1">
            <a:spLocks noGrp="1"/>
          </p:cNvSpPr>
          <p:nvPr>
            <p:ph type="body" idx="2"/>
          </p:nvPr>
        </p:nvSpPr>
        <p:spPr>
          <a:xfrm>
            <a:off x="366713" y="188065"/>
            <a:ext cx="8326437" cy="692150"/>
          </a:xfrm>
          <a:prstGeom prst="rect">
            <a:avLst/>
          </a:prstGeom>
          <a:noFill/>
          <a:ln>
            <a:noFill/>
          </a:ln>
        </p:spPr>
        <p:txBody>
          <a:bodyPr spcFirstLastPara="1" wrap="square" lIns="91425" tIns="45700" rIns="91425" bIns="45700" anchor="t" anchorCtr="0"/>
          <a:lstStyle>
            <a:lvl1pPr marL="457200" lvl="0" indent="-228600" algn="l">
              <a:spcBef>
                <a:spcPts val="880"/>
              </a:spcBef>
              <a:spcAft>
                <a:spcPts val="0"/>
              </a:spcAft>
              <a:buClr>
                <a:schemeClr val="dk1"/>
              </a:buClr>
              <a:buSzPts val="4400"/>
              <a:buFont typeface="Impact"/>
              <a:buNone/>
              <a:defRPr sz="4400" cap="none">
                <a:solidFill>
                  <a:schemeClr val="dk1"/>
                </a:solidFill>
                <a:latin typeface="Impact"/>
                <a:ea typeface="Impact"/>
                <a:cs typeface="Impact"/>
                <a:sym typeface="Impac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5"/>
          <p:cNvSpPr txBox="1">
            <a:spLocks noGrp="1"/>
          </p:cNvSpPr>
          <p:nvPr>
            <p:ph type="body" idx="3"/>
          </p:nvPr>
        </p:nvSpPr>
        <p:spPr>
          <a:xfrm>
            <a:off x="366713" y="879475"/>
            <a:ext cx="8326437" cy="438150"/>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Clr>
                <a:srgbClr val="3F3F3F"/>
              </a:buClr>
              <a:buSzPts val="1800"/>
              <a:buFont typeface="Impact"/>
              <a:buNone/>
              <a:defRPr sz="1800" b="1" i="0" cap="none">
                <a:solidFill>
                  <a:srgbClr val="3F3F3F"/>
                </a:solidFill>
                <a:latin typeface="Impact"/>
                <a:ea typeface="Impact"/>
                <a:cs typeface="Impact"/>
                <a:sym typeface="Impac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and Picture">
  <p:cSld name="Text and Picture">
    <p:spTree>
      <p:nvGrpSpPr>
        <p:cNvPr id="1" name="Shape 42"/>
        <p:cNvGrpSpPr/>
        <p:nvPr/>
      </p:nvGrpSpPr>
      <p:grpSpPr>
        <a:xfrm>
          <a:off x="0" y="0"/>
          <a:ext cx="0" cy="0"/>
          <a:chOff x="0" y="0"/>
          <a:chExt cx="0" cy="0"/>
        </a:xfrm>
      </p:grpSpPr>
      <p:sp>
        <p:nvSpPr>
          <p:cNvPr id="43" name="Google Shape;43;p6"/>
          <p:cNvSpPr txBox="1">
            <a:spLocks noGrp="1"/>
          </p:cNvSpPr>
          <p:nvPr>
            <p:ph type="body" idx="1"/>
          </p:nvPr>
        </p:nvSpPr>
        <p:spPr>
          <a:xfrm>
            <a:off x="367130" y="1600200"/>
            <a:ext cx="4038600" cy="4525963"/>
          </a:xfrm>
          <a:prstGeom prst="rect">
            <a:avLst/>
          </a:prstGeom>
          <a:noFill/>
          <a:ln>
            <a:noFill/>
          </a:ln>
        </p:spPr>
        <p:txBody>
          <a:bodyPr spcFirstLastPara="1" wrap="square" lIns="91425" tIns="45700" rIns="91425" bIns="45700" anchor="t" anchorCtr="0"/>
          <a:lstStyle>
            <a:lvl1pPr marL="457200" lvl="0" indent="-228600" algn="l">
              <a:spcBef>
                <a:spcPts val="320"/>
              </a:spcBef>
              <a:spcAft>
                <a:spcPts val="0"/>
              </a:spcAft>
              <a:buClr>
                <a:schemeClr val="dk1"/>
              </a:buClr>
              <a:buSzPts val="1600"/>
              <a:buFont typeface="Arial"/>
              <a:buNone/>
              <a:defRPr sz="1600"/>
            </a:lvl1pPr>
            <a:lvl2pPr marL="914400" lvl="1" indent="-330200" algn="l">
              <a:spcBef>
                <a:spcPts val="320"/>
              </a:spcBef>
              <a:spcAft>
                <a:spcPts val="0"/>
              </a:spcAft>
              <a:buClr>
                <a:schemeClr val="dk1"/>
              </a:buClr>
              <a:buSzPts val="1600"/>
              <a:buChar char="•"/>
              <a:defRPr sz="1600"/>
            </a:lvl2pPr>
            <a:lvl3pPr marL="1371600" lvl="2" indent="-330200" algn="l">
              <a:spcBef>
                <a:spcPts val="320"/>
              </a:spcBef>
              <a:spcAft>
                <a:spcPts val="0"/>
              </a:spcAft>
              <a:buClr>
                <a:schemeClr val="dk1"/>
              </a:buClr>
              <a:buSzPts val="1600"/>
              <a:buChar char="–"/>
              <a:defRPr sz="16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4" name="Google Shape;44;p6"/>
          <p:cNvSpPr>
            <a:spLocks noGrp="1"/>
          </p:cNvSpPr>
          <p:nvPr>
            <p:ph type="pic" idx="2"/>
          </p:nvPr>
        </p:nvSpPr>
        <p:spPr>
          <a:xfrm>
            <a:off x="4671604" y="1600373"/>
            <a:ext cx="4015195" cy="4525790"/>
          </a:xfrm>
          <a:prstGeom prst="rect">
            <a:avLst/>
          </a:prstGeom>
          <a:noFill/>
          <a:ln>
            <a:noFill/>
          </a:ln>
        </p:spPr>
        <p:txBody>
          <a:bodyPr spcFirstLastPara="1" wrap="square" lIns="91425" tIns="45700" rIns="91425" bIns="45700" anchor="t" anchorCtr="0"/>
          <a:lstStyle>
            <a:lvl1pPr marR="0" lvl="0" algn="l"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R="0" lvl="1"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R="0" lvl="2"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R="0" lvl="3"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R="0" lvl="4"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body" idx="3"/>
          </p:nvPr>
        </p:nvSpPr>
        <p:spPr>
          <a:xfrm>
            <a:off x="366713" y="188065"/>
            <a:ext cx="8326437" cy="692150"/>
          </a:xfrm>
          <a:prstGeom prst="rect">
            <a:avLst/>
          </a:prstGeom>
          <a:noFill/>
          <a:ln>
            <a:noFill/>
          </a:ln>
        </p:spPr>
        <p:txBody>
          <a:bodyPr spcFirstLastPara="1" wrap="square" lIns="91425" tIns="45700" rIns="91425" bIns="45700" anchor="t" anchorCtr="0"/>
          <a:lstStyle>
            <a:lvl1pPr marL="457200" lvl="0" indent="-228600" algn="l">
              <a:spcBef>
                <a:spcPts val="880"/>
              </a:spcBef>
              <a:spcAft>
                <a:spcPts val="0"/>
              </a:spcAft>
              <a:buClr>
                <a:schemeClr val="dk1"/>
              </a:buClr>
              <a:buSzPts val="4400"/>
              <a:buFont typeface="Impact"/>
              <a:buNone/>
              <a:defRPr sz="4400" cap="none">
                <a:solidFill>
                  <a:schemeClr val="dk1"/>
                </a:solidFill>
                <a:latin typeface="Impact"/>
                <a:ea typeface="Impact"/>
                <a:cs typeface="Impact"/>
                <a:sym typeface="Impac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 name="Google Shape;46;p6"/>
          <p:cNvSpPr txBox="1">
            <a:spLocks noGrp="1"/>
          </p:cNvSpPr>
          <p:nvPr>
            <p:ph type="body" idx="4"/>
          </p:nvPr>
        </p:nvSpPr>
        <p:spPr>
          <a:xfrm>
            <a:off x="366713" y="879475"/>
            <a:ext cx="8326437" cy="438150"/>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Clr>
                <a:srgbClr val="3F3F3F"/>
              </a:buClr>
              <a:buSzPts val="1800"/>
              <a:buFont typeface="Impact"/>
              <a:buNone/>
              <a:defRPr sz="1800" b="1" i="0" cap="none">
                <a:solidFill>
                  <a:srgbClr val="3F3F3F"/>
                </a:solidFill>
                <a:latin typeface="Impact"/>
                <a:ea typeface="Impact"/>
                <a:cs typeface="Impact"/>
                <a:sym typeface="Impac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7"/>
        <p:cNvGrpSpPr/>
        <p:nvPr/>
      </p:nvGrpSpPr>
      <p:grpSpPr>
        <a:xfrm>
          <a:off x="0" y="0"/>
          <a:ext cx="0" cy="0"/>
          <a:chOff x="0" y="0"/>
          <a:chExt cx="0" cy="0"/>
        </a:xfrm>
      </p:grpSpPr>
      <p:sp>
        <p:nvSpPr>
          <p:cNvPr id="48" name="Google Shape;48;p7"/>
          <p:cNvSpPr txBox="1">
            <a:spLocks noGrp="1"/>
          </p:cNvSpPr>
          <p:nvPr>
            <p:ph type="body" idx="1"/>
          </p:nvPr>
        </p:nvSpPr>
        <p:spPr>
          <a:xfrm>
            <a:off x="367130" y="1600200"/>
            <a:ext cx="4038600" cy="4525963"/>
          </a:xfrm>
          <a:prstGeom prst="rect">
            <a:avLst/>
          </a:prstGeom>
          <a:noFill/>
          <a:ln>
            <a:noFill/>
          </a:ln>
        </p:spPr>
        <p:txBody>
          <a:bodyPr spcFirstLastPara="1" wrap="square" lIns="91425" tIns="45700" rIns="91425" bIns="45700" anchor="t" anchorCtr="0"/>
          <a:lstStyle>
            <a:lvl1pPr marL="457200" lvl="0" indent="-228600" algn="l">
              <a:spcBef>
                <a:spcPts val="320"/>
              </a:spcBef>
              <a:spcAft>
                <a:spcPts val="0"/>
              </a:spcAft>
              <a:buClr>
                <a:schemeClr val="dk1"/>
              </a:buClr>
              <a:buSzPts val="1600"/>
              <a:buFont typeface="Arial"/>
              <a:buNone/>
              <a:defRPr sz="1600"/>
            </a:lvl1pPr>
            <a:lvl2pPr marL="914400" lvl="1" indent="-330200" algn="l">
              <a:spcBef>
                <a:spcPts val="320"/>
              </a:spcBef>
              <a:spcAft>
                <a:spcPts val="0"/>
              </a:spcAft>
              <a:buClr>
                <a:schemeClr val="dk1"/>
              </a:buClr>
              <a:buSzPts val="1600"/>
              <a:buChar char="•"/>
              <a:defRPr sz="1600"/>
            </a:lvl2pPr>
            <a:lvl3pPr marL="1371600" lvl="2" indent="-330200" algn="l">
              <a:spcBef>
                <a:spcPts val="320"/>
              </a:spcBef>
              <a:spcAft>
                <a:spcPts val="0"/>
              </a:spcAft>
              <a:buClr>
                <a:schemeClr val="dk1"/>
              </a:buClr>
              <a:buSzPts val="1600"/>
              <a:buChar char="–"/>
              <a:defRPr sz="16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9" name="Google Shape;49;p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lstStyle>
            <a:lvl1pPr marL="457200" lvl="0" indent="-228600" algn="l">
              <a:spcBef>
                <a:spcPts val="320"/>
              </a:spcBef>
              <a:spcAft>
                <a:spcPts val="0"/>
              </a:spcAft>
              <a:buClr>
                <a:schemeClr val="dk1"/>
              </a:buClr>
              <a:buSzPts val="1600"/>
              <a:buFont typeface="Arial"/>
              <a:buNone/>
              <a:defRPr sz="1600"/>
            </a:lvl1pPr>
            <a:lvl2pPr marL="914400" lvl="1" indent="-330200" algn="l">
              <a:spcBef>
                <a:spcPts val="320"/>
              </a:spcBef>
              <a:spcAft>
                <a:spcPts val="0"/>
              </a:spcAft>
              <a:buClr>
                <a:schemeClr val="dk1"/>
              </a:buClr>
              <a:buSzPts val="1600"/>
              <a:buChar char="•"/>
              <a:defRPr sz="1600"/>
            </a:lvl2pPr>
            <a:lvl3pPr marL="1371600" lvl="2" indent="-330200" algn="l">
              <a:spcBef>
                <a:spcPts val="320"/>
              </a:spcBef>
              <a:spcAft>
                <a:spcPts val="0"/>
              </a:spcAft>
              <a:buClr>
                <a:schemeClr val="dk1"/>
              </a:buClr>
              <a:buSzPts val="1600"/>
              <a:buChar char="–"/>
              <a:defRPr sz="16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50" name="Google Shape;50;p7"/>
          <p:cNvSpPr txBox="1">
            <a:spLocks noGrp="1"/>
          </p:cNvSpPr>
          <p:nvPr>
            <p:ph type="body" idx="3"/>
          </p:nvPr>
        </p:nvSpPr>
        <p:spPr>
          <a:xfrm>
            <a:off x="366713" y="188065"/>
            <a:ext cx="8326437" cy="692150"/>
          </a:xfrm>
          <a:prstGeom prst="rect">
            <a:avLst/>
          </a:prstGeom>
          <a:noFill/>
          <a:ln>
            <a:noFill/>
          </a:ln>
        </p:spPr>
        <p:txBody>
          <a:bodyPr spcFirstLastPara="1" wrap="square" lIns="91425" tIns="45700" rIns="91425" bIns="45700" anchor="t" anchorCtr="0"/>
          <a:lstStyle>
            <a:lvl1pPr marL="457200" lvl="0" indent="-228600" algn="l">
              <a:spcBef>
                <a:spcPts val="880"/>
              </a:spcBef>
              <a:spcAft>
                <a:spcPts val="0"/>
              </a:spcAft>
              <a:buClr>
                <a:schemeClr val="dk1"/>
              </a:buClr>
              <a:buSzPts val="4400"/>
              <a:buFont typeface="Impact"/>
              <a:buNone/>
              <a:defRPr sz="4400" cap="none">
                <a:solidFill>
                  <a:schemeClr val="dk1"/>
                </a:solidFill>
                <a:latin typeface="Impact"/>
                <a:ea typeface="Impact"/>
                <a:cs typeface="Impact"/>
                <a:sym typeface="Impac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1" name="Google Shape;51;p7"/>
          <p:cNvSpPr txBox="1">
            <a:spLocks noGrp="1"/>
          </p:cNvSpPr>
          <p:nvPr>
            <p:ph type="body" idx="4"/>
          </p:nvPr>
        </p:nvSpPr>
        <p:spPr>
          <a:xfrm>
            <a:off x="366713" y="879475"/>
            <a:ext cx="8326437" cy="438150"/>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Clr>
                <a:srgbClr val="3F3F3F"/>
              </a:buClr>
              <a:buSzPts val="1800"/>
              <a:buFont typeface="Impact"/>
              <a:buNone/>
              <a:defRPr sz="1800" b="1" i="0" cap="none">
                <a:solidFill>
                  <a:srgbClr val="3F3F3F"/>
                </a:solidFill>
                <a:latin typeface="Impact"/>
                <a:ea typeface="Impact"/>
                <a:cs typeface="Impact"/>
                <a:sym typeface="Impac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2"/>
        <p:cNvGrpSpPr/>
        <p:nvPr/>
      </p:nvGrpSpPr>
      <p:grpSpPr>
        <a:xfrm>
          <a:off x="0" y="0"/>
          <a:ext cx="0" cy="0"/>
          <a:chOff x="0" y="0"/>
          <a:chExt cx="0" cy="0"/>
        </a:xfrm>
      </p:grpSpPr>
      <p:sp>
        <p:nvSpPr>
          <p:cNvPr id="53" name="Google Shape;53;p8"/>
          <p:cNvSpPr txBox="1">
            <a:spLocks noGrp="1"/>
          </p:cNvSpPr>
          <p:nvPr>
            <p:ph type="body" idx="1"/>
          </p:nvPr>
        </p:nvSpPr>
        <p:spPr>
          <a:xfrm>
            <a:off x="365900" y="1535113"/>
            <a:ext cx="4040188" cy="639762"/>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Clr>
                <a:schemeClr val="dk1"/>
              </a:buClr>
              <a:buSzPts val="2000"/>
              <a:buFont typeface="Arial"/>
              <a:buNone/>
              <a:defRPr sz="20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4" name="Google Shape;54;p8"/>
          <p:cNvSpPr txBox="1">
            <a:spLocks noGrp="1"/>
          </p:cNvSpPr>
          <p:nvPr>
            <p:ph type="body" idx="2"/>
          </p:nvPr>
        </p:nvSpPr>
        <p:spPr>
          <a:xfrm>
            <a:off x="365900" y="2174875"/>
            <a:ext cx="4040188" cy="3951288"/>
          </a:xfrm>
          <a:prstGeom prst="rect">
            <a:avLst/>
          </a:prstGeom>
          <a:noFill/>
          <a:ln>
            <a:noFill/>
          </a:ln>
        </p:spPr>
        <p:txBody>
          <a:bodyPr spcFirstLastPara="1" wrap="square" lIns="91425" tIns="45700" rIns="91425" bIns="45700" anchor="t" anchorCtr="0"/>
          <a:lstStyle>
            <a:lvl1pPr marL="457200" lvl="0" indent="-228600" algn="l">
              <a:spcBef>
                <a:spcPts val="320"/>
              </a:spcBef>
              <a:spcAft>
                <a:spcPts val="0"/>
              </a:spcAft>
              <a:buClr>
                <a:schemeClr val="dk1"/>
              </a:buClr>
              <a:buSzPts val="1600"/>
              <a:buFont typeface="Arial"/>
              <a:buNone/>
              <a:defRPr sz="1600"/>
            </a:lvl1pPr>
            <a:lvl2pPr marL="914400" lvl="1" indent="-330200" algn="l">
              <a:spcBef>
                <a:spcPts val="320"/>
              </a:spcBef>
              <a:spcAft>
                <a:spcPts val="0"/>
              </a:spcAft>
              <a:buClr>
                <a:schemeClr val="dk1"/>
              </a:buClr>
              <a:buSzPts val="1600"/>
              <a:buChar char="•"/>
              <a:defRPr sz="1600"/>
            </a:lvl2pPr>
            <a:lvl3pPr marL="1371600" lvl="2" indent="-330200" algn="l">
              <a:spcBef>
                <a:spcPts val="320"/>
              </a:spcBef>
              <a:spcAft>
                <a:spcPts val="0"/>
              </a:spcAft>
              <a:buClr>
                <a:schemeClr val="dk1"/>
              </a:buClr>
              <a:buSzPts val="1600"/>
              <a:buChar char="–"/>
              <a:defRPr sz="16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5" name="Google Shape;55;p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lstStyle>
            <a:lvl1pPr marL="457200" lvl="0" indent="-228600" algn="l">
              <a:spcBef>
                <a:spcPts val="400"/>
              </a:spcBef>
              <a:spcAft>
                <a:spcPts val="0"/>
              </a:spcAft>
              <a:buClr>
                <a:schemeClr val="dk1"/>
              </a:buClr>
              <a:buSzPts val="2000"/>
              <a:buFont typeface="Arial"/>
              <a:buNone/>
              <a:defRPr sz="20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6" name="Google Shape;56;p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lstStyle>
            <a:lvl1pPr marL="457200" lvl="0" indent="-228600" algn="l">
              <a:spcBef>
                <a:spcPts val="320"/>
              </a:spcBef>
              <a:spcAft>
                <a:spcPts val="0"/>
              </a:spcAft>
              <a:buClr>
                <a:schemeClr val="dk1"/>
              </a:buClr>
              <a:buSzPts val="1600"/>
              <a:buFont typeface="Arial"/>
              <a:buNone/>
              <a:defRPr sz="1600"/>
            </a:lvl1pPr>
            <a:lvl2pPr marL="914400" lvl="1" indent="-330200" algn="l">
              <a:spcBef>
                <a:spcPts val="320"/>
              </a:spcBef>
              <a:spcAft>
                <a:spcPts val="0"/>
              </a:spcAft>
              <a:buClr>
                <a:schemeClr val="dk1"/>
              </a:buClr>
              <a:buSzPts val="1600"/>
              <a:buChar char="•"/>
              <a:defRPr sz="1600"/>
            </a:lvl2pPr>
            <a:lvl3pPr marL="1371600" lvl="2" indent="-330200" algn="l">
              <a:spcBef>
                <a:spcPts val="320"/>
              </a:spcBef>
              <a:spcAft>
                <a:spcPts val="0"/>
              </a:spcAft>
              <a:buClr>
                <a:schemeClr val="dk1"/>
              </a:buClr>
              <a:buSzPts val="1600"/>
              <a:buChar char="–"/>
              <a:defRPr sz="16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7" name="Google Shape;57;p8"/>
          <p:cNvSpPr txBox="1">
            <a:spLocks noGrp="1"/>
          </p:cNvSpPr>
          <p:nvPr>
            <p:ph type="body" idx="5"/>
          </p:nvPr>
        </p:nvSpPr>
        <p:spPr>
          <a:xfrm>
            <a:off x="366713" y="188065"/>
            <a:ext cx="8326437" cy="692150"/>
          </a:xfrm>
          <a:prstGeom prst="rect">
            <a:avLst/>
          </a:prstGeom>
          <a:noFill/>
          <a:ln>
            <a:noFill/>
          </a:ln>
        </p:spPr>
        <p:txBody>
          <a:bodyPr spcFirstLastPara="1" wrap="square" lIns="91425" tIns="45700" rIns="91425" bIns="45700" anchor="t" anchorCtr="0"/>
          <a:lstStyle>
            <a:lvl1pPr marL="457200" lvl="0" indent="-228600" algn="l">
              <a:spcBef>
                <a:spcPts val="880"/>
              </a:spcBef>
              <a:spcAft>
                <a:spcPts val="0"/>
              </a:spcAft>
              <a:buClr>
                <a:schemeClr val="dk1"/>
              </a:buClr>
              <a:buSzPts val="4400"/>
              <a:buFont typeface="Impact"/>
              <a:buNone/>
              <a:defRPr sz="4400" cap="none">
                <a:solidFill>
                  <a:schemeClr val="dk1"/>
                </a:solidFill>
                <a:latin typeface="Impact"/>
                <a:ea typeface="Impact"/>
                <a:cs typeface="Impact"/>
                <a:sym typeface="Impac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 name="Google Shape;58;p8"/>
          <p:cNvSpPr txBox="1">
            <a:spLocks noGrp="1"/>
          </p:cNvSpPr>
          <p:nvPr>
            <p:ph type="body" idx="6"/>
          </p:nvPr>
        </p:nvSpPr>
        <p:spPr>
          <a:xfrm>
            <a:off x="366713" y="879475"/>
            <a:ext cx="8326437" cy="438150"/>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Clr>
                <a:srgbClr val="3F3F3F"/>
              </a:buClr>
              <a:buSzPts val="1800"/>
              <a:buFont typeface="Impact"/>
              <a:buNone/>
              <a:defRPr sz="1800" b="1" i="0" cap="none">
                <a:solidFill>
                  <a:srgbClr val="3F3F3F"/>
                </a:solidFill>
                <a:latin typeface="Impact"/>
                <a:ea typeface="Impact"/>
                <a:cs typeface="Impact"/>
                <a:sym typeface="Impact"/>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9"/>
          <p:cNvSpPr/>
          <p:nvPr/>
        </p:nvSpPr>
        <p:spPr>
          <a:xfrm>
            <a:off x="0" y="-1"/>
            <a:ext cx="9144000" cy="13316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act Info">
  <p:cSld name="Contact Info">
    <p:spTree>
      <p:nvGrpSpPr>
        <p:cNvPr id="1" name="Shape 61"/>
        <p:cNvGrpSpPr/>
        <p:nvPr/>
      </p:nvGrpSpPr>
      <p:grpSpPr>
        <a:xfrm>
          <a:off x="0" y="0"/>
          <a:ext cx="0" cy="0"/>
          <a:chOff x="0" y="0"/>
          <a:chExt cx="0" cy="0"/>
        </a:xfrm>
      </p:grpSpPr>
      <p:sp>
        <p:nvSpPr>
          <p:cNvPr id="62" name="Google Shape;62;p10"/>
          <p:cNvSpPr/>
          <p:nvPr/>
        </p:nvSpPr>
        <p:spPr>
          <a:xfrm>
            <a:off x="0" y="157185"/>
            <a:ext cx="9144000" cy="117450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3" name="Google Shape;63;p10"/>
          <p:cNvPicPr preferRelativeResize="0"/>
          <p:nvPr/>
        </p:nvPicPr>
        <p:blipFill rotWithShape="1">
          <a:blip r:embed="rId2">
            <a:alphaModFix/>
          </a:blip>
          <a:srcRect l="11029" t="3370" r="30736" b="30681"/>
          <a:stretch/>
        </p:blipFill>
        <p:spPr>
          <a:xfrm>
            <a:off x="5740247" y="3967105"/>
            <a:ext cx="3403753" cy="2890896"/>
          </a:xfrm>
          <a:prstGeom prst="rect">
            <a:avLst/>
          </a:prstGeom>
          <a:noFill/>
          <a:ln>
            <a:noFill/>
          </a:ln>
        </p:spPr>
      </p:pic>
      <p:sp>
        <p:nvSpPr>
          <p:cNvPr id="64" name="Google Shape;64;p10"/>
          <p:cNvSpPr txBox="1">
            <a:spLocks noGrp="1"/>
          </p:cNvSpPr>
          <p:nvPr>
            <p:ph type="body" idx="1"/>
          </p:nvPr>
        </p:nvSpPr>
        <p:spPr>
          <a:xfrm>
            <a:off x="1362777" y="1571854"/>
            <a:ext cx="7514523" cy="484131"/>
          </a:xfrm>
          <a:prstGeom prst="rect">
            <a:avLst/>
          </a:prstGeom>
          <a:noFill/>
          <a:ln>
            <a:noFill/>
          </a:ln>
        </p:spPr>
        <p:txBody>
          <a:bodyPr spcFirstLastPara="1" wrap="square" lIns="91425" tIns="45700" rIns="91425" bIns="45700" anchor="t" anchorCtr="0"/>
          <a:lstStyle>
            <a:lvl1pPr marL="457200" lvl="0" indent="-228600" algn="l">
              <a:spcBef>
                <a:spcPts val="360"/>
              </a:spcBef>
              <a:spcAft>
                <a:spcPts val="0"/>
              </a:spcAft>
              <a:buClr>
                <a:srgbClr val="7F7F7F"/>
              </a:buClr>
              <a:buSzPts val="1800"/>
              <a:buFont typeface="Arial"/>
              <a:buNone/>
              <a:defRPr sz="1800" b="1">
                <a:solidFill>
                  <a:srgbClr val="7F7F7F"/>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10"/>
          <p:cNvSpPr txBox="1">
            <a:spLocks noGrp="1"/>
          </p:cNvSpPr>
          <p:nvPr>
            <p:ph type="body" idx="2"/>
          </p:nvPr>
        </p:nvSpPr>
        <p:spPr>
          <a:xfrm>
            <a:off x="1362777" y="2055985"/>
            <a:ext cx="7514524" cy="27664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260"/>
              </a:spcBef>
              <a:spcAft>
                <a:spcPts val="0"/>
              </a:spcAft>
              <a:buClr>
                <a:srgbClr val="7F7F7F"/>
              </a:buClr>
              <a:buSzPts val="1300"/>
              <a:buFont typeface="Arial"/>
              <a:buNone/>
              <a:defRPr sz="1300">
                <a:solidFill>
                  <a:srgbClr val="7F7F7F"/>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 name="Google Shape;66;p10"/>
          <p:cNvSpPr txBox="1">
            <a:spLocks noGrp="1"/>
          </p:cNvSpPr>
          <p:nvPr>
            <p:ph type="body" idx="3"/>
          </p:nvPr>
        </p:nvSpPr>
        <p:spPr>
          <a:xfrm>
            <a:off x="1362777" y="2346708"/>
            <a:ext cx="7514524" cy="27664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260"/>
              </a:spcBef>
              <a:spcAft>
                <a:spcPts val="0"/>
              </a:spcAft>
              <a:buClr>
                <a:srgbClr val="7F7F7F"/>
              </a:buClr>
              <a:buSzPts val="1300"/>
              <a:buFont typeface="Arial"/>
              <a:buNone/>
              <a:defRPr sz="1300">
                <a:solidFill>
                  <a:srgbClr val="7F7F7F"/>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 name="Google Shape;67;p10"/>
          <p:cNvSpPr txBox="1">
            <a:spLocks noGrp="1"/>
          </p:cNvSpPr>
          <p:nvPr>
            <p:ph type="body" idx="4"/>
          </p:nvPr>
        </p:nvSpPr>
        <p:spPr>
          <a:xfrm>
            <a:off x="1362777" y="2637431"/>
            <a:ext cx="7514524" cy="27664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260"/>
              </a:spcBef>
              <a:spcAft>
                <a:spcPts val="0"/>
              </a:spcAft>
              <a:buClr>
                <a:srgbClr val="B1810B"/>
              </a:buClr>
              <a:buSzPts val="1300"/>
              <a:buFont typeface="Arial"/>
              <a:buNone/>
              <a:defRPr sz="1300" b="1">
                <a:solidFill>
                  <a:srgbClr val="B1810B"/>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68" name="Google Shape;68;p10"/>
          <p:cNvPicPr preferRelativeResize="0"/>
          <p:nvPr/>
        </p:nvPicPr>
        <p:blipFill rotWithShape="1">
          <a:blip r:embed="rId3">
            <a:alphaModFix/>
          </a:blip>
          <a:srcRect/>
          <a:stretch/>
        </p:blipFill>
        <p:spPr>
          <a:xfrm>
            <a:off x="1457183" y="6074953"/>
            <a:ext cx="1368555" cy="425699"/>
          </a:xfrm>
          <a:prstGeom prst="rect">
            <a:avLst/>
          </a:prstGeom>
          <a:noFill/>
          <a:ln>
            <a:noFill/>
          </a:ln>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1">
            <a:alphaModFix/>
          </a:blip>
          <a:srcRect/>
          <a:stretch/>
        </p:blipFill>
        <p:spPr>
          <a:xfrm>
            <a:off x="7222363" y="6074954"/>
            <a:ext cx="1368555" cy="425699"/>
          </a:xfrm>
          <a:prstGeom prst="rect">
            <a:avLst/>
          </a:prstGeom>
          <a:noFill/>
          <a:ln>
            <a:noFill/>
          </a:ln>
        </p:spPr>
      </p:pic>
      <p:sp>
        <p:nvSpPr>
          <p:cNvPr id="11" name="Google Shape;11;p1"/>
          <p:cNvSpPr/>
          <p:nvPr/>
        </p:nvSpPr>
        <p:spPr>
          <a:xfrm>
            <a:off x="0" y="126613"/>
            <a:ext cx="9143999" cy="745316"/>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 name="Google Shape;12;p1"/>
          <p:cNvSpPr txBox="1">
            <a:spLocks noGrp="1"/>
          </p:cNvSpPr>
          <p:nvPr>
            <p:ph type="body" idx="1"/>
          </p:nvPr>
        </p:nvSpPr>
        <p:spPr>
          <a:xfrm>
            <a:off x="367130" y="1621330"/>
            <a:ext cx="8326020" cy="4501718"/>
          </a:xfrm>
          <a:prstGeom prst="rect">
            <a:avLst/>
          </a:prstGeom>
          <a:noFill/>
          <a:ln>
            <a:noFill/>
          </a:ln>
        </p:spPr>
        <p:txBody>
          <a:bodyPr spcFirstLastPara="1" wrap="square" lIns="91425" tIns="45700" rIns="91425" bIns="45700" anchor="t" anchorCtr="0"/>
          <a:lstStyle>
            <a:lvl1pPr marL="457200" marR="0" lvl="0" indent="-228600" algn="l"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p:nvPr/>
        </p:nvSpPr>
        <p:spPr>
          <a:xfrm>
            <a:off x="367130" y="1535528"/>
            <a:ext cx="83260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p1"/>
          <p:cNvSpPr/>
          <p:nvPr/>
        </p:nvSpPr>
        <p:spPr>
          <a:xfrm>
            <a:off x="-1" y="0"/>
            <a:ext cx="9144000" cy="120316"/>
          </a:xfrm>
          <a:prstGeom prst="rect">
            <a:avLst/>
          </a:prstGeom>
          <a:solidFill>
            <a:srgbClr val="B181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15;p1"/>
          <p:cNvSpPr txBox="1"/>
          <p:nvPr/>
        </p:nvSpPr>
        <p:spPr>
          <a:xfrm>
            <a:off x="886500" y="6520051"/>
            <a:ext cx="18466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
        <p:cNvGrpSpPr/>
        <p:nvPr/>
      </p:nvGrpSpPr>
      <p:grpSpPr>
        <a:xfrm>
          <a:off x="0" y="0"/>
          <a:ext cx="0" cy="0"/>
          <a:chOff x="0" y="0"/>
          <a:chExt cx="0" cy="0"/>
        </a:xfrm>
      </p:grpSpPr>
      <p:pic>
        <p:nvPicPr>
          <p:cNvPr id="70" name="Google Shape;70;p11"/>
          <p:cNvPicPr preferRelativeResize="0"/>
          <p:nvPr/>
        </p:nvPicPr>
        <p:blipFill rotWithShape="1">
          <a:blip r:embed="rId6">
            <a:alphaModFix/>
          </a:blip>
          <a:srcRect/>
          <a:stretch/>
        </p:blipFill>
        <p:spPr>
          <a:xfrm>
            <a:off x="7222363" y="6074954"/>
            <a:ext cx="1368555" cy="425699"/>
          </a:xfrm>
          <a:prstGeom prst="rect">
            <a:avLst/>
          </a:prstGeom>
          <a:noFill/>
          <a:ln>
            <a:noFill/>
          </a:ln>
        </p:spPr>
      </p:pic>
      <p:sp>
        <p:nvSpPr>
          <p:cNvPr id="71" name="Google Shape;71;p11"/>
          <p:cNvSpPr/>
          <p:nvPr/>
        </p:nvSpPr>
        <p:spPr>
          <a:xfrm>
            <a:off x="0" y="126613"/>
            <a:ext cx="9143999" cy="745316"/>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 name="Google Shape;72;p11"/>
          <p:cNvSpPr txBox="1">
            <a:spLocks noGrp="1"/>
          </p:cNvSpPr>
          <p:nvPr>
            <p:ph type="body" idx="1"/>
          </p:nvPr>
        </p:nvSpPr>
        <p:spPr>
          <a:xfrm>
            <a:off x="367130" y="1621330"/>
            <a:ext cx="8326020" cy="4501718"/>
          </a:xfrm>
          <a:prstGeom prst="rect">
            <a:avLst/>
          </a:prstGeom>
          <a:noFill/>
          <a:ln>
            <a:noFill/>
          </a:ln>
        </p:spPr>
        <p:txBody>
          <a:bodyPr spcFirstLastPara="1" wrap="square" lIns="91425" tIns="45700" rIns="91425" bIns="45700" anchor="t" anchorCtr="0"/>
          <a:lstStyle>
            <a:lvl1pPr marL="457200" marR="0" lvl="0" indent="-228600" algn="l"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p:nvPr/>
        </p:nvSpPr>
        <p:spPr>
          <a:xfrm>
            <a:off x="367130" y="1535528"/>
            <a:ext cx="832602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11"/>
          <p:cNvSpPr/>
          <p:nvPr/>
        </p:nvSpPr>
        <p:spPr>
          <a:xfrm>
            <a:off x="-1" y="0"/>
            <a:ext cx="9144000" cy="120316"/>
          </a:xfrm>
          <a:prstGeom prst="rect">
            <a:avLst/>
          </a:prstGeom>
          <a:solidFill>
            <a:srgbClr val="B181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 name="Google Shape;75;p11"/>
          <p:cNvSpPr txBox="1"/>
          <p:nvPr/>
        </p:nvSpPr>
        <p:spPr>
          <a:xfrm>
            <a:off x="886500" y="6520051"/>
            <a:ext cx="18466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76" name="Google Shape;76;p11"/>
          <p:cNvPicPr preferRelativeResize="0"/>
          <p:nvPr/>
        </p:nvPicPr>
        <p:blipFill rotWithShape="1">
          <a:blip r:embed="rId7">
            <a:alphaModFix/>
          </a:blip>
          <a:srcRect l="15547" t="26562" r="33359" b="59063"/>
          <a:stretch/>
        </p:blipFill>
        <p:spPr>
          <a:xfrm>
            <a:off x="0" y="138323"/>
            <a:ext cx="9144000" cy="741152"/>
          </a:xfrm>
          <a:prstGeom prst="rect">
            <a:avLst/>
          </a:prstGeom>
          <a:solidFill>
            <a:schemeClr val="lt1"/>
          </a:solidFill>
          <a:ln>
            <a:noFill/>
          </a:ln>
        </p:spPr>
      </p:pic>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hyperlink" Target="https://scapy.net/"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hyperlink" Target="http://www.slashdot.org/30"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hyperlink" Target="https://scapy.readthedocs.io/en/latest/usage.html"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subTitle" idx="1"/>
          </p:nvPr>
        </p:nvSpPr>
        <p:spPr>
          <a:xfrm>
            <a:off x="707846" y="2530915"/>
            <a:ext cx="8178900" cy="1460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B1810B"/>
              </a:buClr>
              <a:buSzPts val="5200"/>
              <a:buFont typeface="Impact"/>
              <a:buNone/>
            </a:pPr>
            <a:r>
              <a:rPr lang="en-US"/>
              <a:t>CNIT 48101</a:t>
            </a:r>
            <a:endParaRPr/>
          </a:p>
          <a:p>
            <a:pPr marL="0" lvl="0" indent="0" algn="l" rtl="0">
              <a:lnSpc>
                <a:spcPct val="90000"/>
              </a:lnSpc>
              <a:spcBef>
                <a:spcPts val="0"/>
              </a:spcBef>
              <a:spcAft>
                <a:spcPts val="0"/>
              </a:spcAft>
              <a:buClr>
                <a:srgbClr val="B1810B"/>
              </a:buClr>
              <a:buSzPts val="5200"/>
              <a:buFont typeface="Impact"/>
              <a:buNone/>
            </a:pPr>
            <a:endParaRPr/>
          </a:p>
        </p:txBody>
      </p:sp>
      <p:sp>
        <p:nvSpPr>
          <p:cNvPr id="103" name="Google Shape;103;p16"/>
          <p:cNvSpPr txBox="1">
            <a:spLocks noGrp="1"/>
          </p:cNvSpPr>
          <p:nvPr>
            <p:ph type="title"/>
          </p:nvPr>
        </p:nvSpPr>
        <p:spPr>
          <a:xfrm>
            <a:off x="707923" y="1078552"/>
            <a:ext cx="8178751" cy="74878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5200"/>
              <a:buFont typeface="Impact"/>
              <a:buNone/>
            </a:pPr>
            <a:r>
              <a:rPr lang="en-US"/>
              <a:t>Scapy</a:t>
            </a:r>
            <a:endParaRPr/>
          </a:p>
        </p:txBody>
      </p:sp>
      <p:sp>
        <p:nvSpPr>
          <p:cNvPr id="104" name="Google Shape;104;p16"/>
          <p:cNvSpPr txBox="1">
            <a:spLocks noGrp="1"/>
          </p:cNvSpPr>
          <p:nvPr>
            <p:ph type="body" idx="2"/>
          </p:nvPr>
        </p:nvSpPr>
        <p:spPr>
          <a:xfrm>
            <a:off x="1371600" y="3625729"/>
            <a:ext cx="7514523" cy="31174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7F7F7F"/>
              </a:buClr>
              <a:buSzPts val="1800"/>
              <a:buFont typeface="Garamond"/>
              <a:buNone/>
            </a:pPr>
            <a:endParaRPr dirty="0">
              <a:latin typeface="Garamond"/>
              <a:ea typeface="Garamond"/>
              <a:cs typeface="Garamond"/>
              <a:sym typeface="Garamond"/>
            </a:endParaRPr>
          </a:p>
        </p:txBody>
      </p:sp>
      <p:sp>
        <p:nvSpPr>
          <p:cNvPr id="105" name="Google Shape;105;p16"/>
          <p:cNvSpPr txBox="1">
            <a:spLocks noGrp="1"/>
          </p:cNvSpPr>
          <p:nvPr>
            <p:ph type="body" idx="3"/>
          </p:nvPr>
        </p:nvSpPr>
        <p:spPr>
          <a:xfrm>
            <a:off x="1371600" y="4087716"/>
            <a:ext cx="7691308" cy="68318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7F7F7F"/>
              </a:buClr>
              <a:buSzPts val="2400"/>
              <a:buFont typeface="Garamond"/>
              <a:buNone/>
            </a:pPr>
            <a:r>
              <a:rPr lang="en-US" sz="2400">
                <a:latin typeface="Garamond"/>
                <a:ea typeface="Garamond"/>
                <a:cs typeface="Garamond"/>
                <a:sym typeface="Garamond"/>
              </a:rPr>
              <a:t>Topic</a:t>
            </a:r>
            <a:endParaRPr sz="2400">
              <a:latin typeface="Garamond"/>
              <a:ea typeface="Garamond"/>
              <a:cs typeface="Garamond"/>
              <a:sym typeface="Garamond"/>
            </a:endParaRPr>
          </a:p>
        </p:txBody>
      </p:sp>
      <p:pic>
        <p:nvPicPr>
          <p:cNvPr id="106" name="Google Shape;106;p16"/>
          <p:cNvPicPr preferRelativeResize="0"/>
          <p:nvPr/>
        </p:nvPicPr>
        <p:blipFill>
          <a:blip r:embed="rId3">
            <a:alphaModFix/>
          </a:blip>
          <a:stretch>
            <a:fillRect/>
          </a:stretch>
        </p:blipFill>
        <p:spPr>
          <a:xfrm>
            <a:off x="4811850" y="1402600"/>
            <a:ext cx="2462350" cy="2462350"/>
          </a:xfrm>
          <a:prstGeom prst="rect">
            <a:avLst/>
          </a:prstGeom>
          <a:noFill/>
          <a:ln>
            <a:noFill/>
          </a:ln>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a:spLocks noGrp="1"/>
          </p:cNvSpPr>
          <p:nvPr>
            <p:ph type="body" idx="1"/>
          </p:nvPr>
        </p:nvSpPr>
        <p:spPr>
          <a:xfrm>
            <a:off x="179425" y="831800"/>
            <a:ext cx="8451300" cy="5691900"/>
          </a:xfrm>
          <a:prstGeom prst="rect">
            <a:avLst/>
          </a:prstGeom>
        </p:spPr>
        <p:txBody>
          <a:bodyPr spcFirstLastPara="1" wrap="square" lIns="91425" tIns="45700" rIns="91425" bIns="45700" anchor="t" anchorCtr="0">
            <a:noAutofit/>
          </a:bodyPr>
          <a:lstStyle/>
          <a:p>
            <a:pPr marL="457200" lvl="0" indent="-381000" algn="l" rtl="0">
              <a:spcBef>
                <a:spcPts val="360"/>
              </a:spcBef>
              <a:spcAft>
                <a:spcPts val="0"/>
              </a:spcAft>
              <a:buSzPts val="2400"/>
              <a:buChar char="●"/>
            </a:pPr>
            <a:r>
              <a:rPr lang="en-US" sz="2400">
                <a:latin typeface="Courier New"/>
                <a:ea typeface="Courier New"/>
                <a:cs typeface="Courier New"/>
                <a:sym typeface="Courier New"/>
              </a:rPr>
              <a:t>&lt;srt/str array&gt; iface:</a:t>
            </a:r>
            <a:r>
              <a:rPr lang="en-US" sz="2400"/>
              <a:t>This specifies the interface(s) to sniff on. You can pass it an array for multiple interfaces. Defaults to whatever is specified on your </a:t>
            </a:r>
            <a:r>
              <a:rPr lang="en-US" sz="2400">
                <a:latin typeface="Courier New"/>
                <a:ea typeface="Courier New"/>
                <a:cs typeface="Courier New"/>
                <a:sym typeface="Courier New"/>
              </a:rPr>
              <a:t>conf.iface</a:t>
            </a:r>
            <a:endParaRPr sz="2400">
              <a:latin typeface="Courier New"/>
              <a:ea typeface="Courier New"/>
              <a:cs typeface="Courier New"/>
              <a:sym typeface="Courier New"/>
            </a:endParaRPr>
          </a:p>
          <a:p>
            <a:pPr marL="457200" lvl="0" indent="-381000" algn="l" rtl="0">
              <a:spcBef>
                <a:spcPts val="0"/>
              </a:spcBef>
              <a:spcAft>
                <a:spcPts val="0"/>
              </a:spcAft>
              <a:buSzPts val="2400"/>
              <a:buFont typeface="Courier New"/>
              <a:buChar char="●"/>
            </a:pPr>
            <a:r>
              <a:rPr lang="en-US" sz="2400">
                <a:latin typeface="Courier New"/>
                <a:ea typeface="Courier New"/>
                <a:cs typeface="Courier New"/>
                <a:sym typeface="Courier New"/>
              </a:rPr>
              <a:t>&lt;int&gt; count:</a:t>
            </a:r>
            <a:r>
              <a:rPr lang="en-US" sz="2400"/>
              <a:t>This specifies the number of packets to capture</a:t>
            </a:r>
            <a:endParaRPr sz="2400"/>
          </a:p>
          <a:p>
            <a:pPr marL="457200" lvl="0" indent="-381000" algn="l" rtl="0">
              <a:spcBef>
                <a:spcPts val="0"/>
              </a:spcBef>
              <a:spcAft>
                <a:spcPts val="0"/>
              </a:spcAft>
              <a:buSzPts val="2400"/>
              <a:buFont typeface="Courier New"/>
              <a:buChar char="●"/>
            </a:pPr>
            <a:r>
              <a:rPr lang="en-US" sz="2400">
                <a:latin typeface="Courier New"/>
                <a:ea typeface="Courier New"/>
                <a:cs typeface="Courier New"/>
                <a:sym typeface="Courier New"/>
              </a:rPr>
              <a:t>&lt;int&gt; timeout:</a:t>
            </a:r>
            <a:r>
              <a:rPr lang="en-US" sz="2400"/>
              <a:t>stops sniffing after specified amount of time passes</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&lt;bool&gt; monitor:</a:t>
            </a:r>
            <a:r>
              <a:rPr lang="en-US" sz="2400"/>
              <a:t>Turns on monitor mode. Not available in all OS</a:t>
            </a:r>
            <a:endParaRPr sz="2400"/>
          </a:p>
          <a:p>
            <a:pPr marL="457200" lvl="0" indent="-381000" algn="l" rtl="0">
              <a:spcBef>
                <a:spcPts val="0"/>
              </a:spcBef>
              <a:spcAft>
                <a:spcPts val="0"/>
              </a:spcAft>
              <a:buSzPts val="2400"/>
              <a:buFont typeface="Courier New"/>
              <a:buChar char="●"/>
            </a:pPr>
            <a:r>
              <a:rPr lang="en-US" sz="2400">
                <a:latin typeface="Courier New"/>
                <a:ea typeface="Courier New"/>
                <a:cs typeface="Courier New"/>
                <a:sym typeface="Courier New"/>
              </a:rPr>
              <a:t>&lt;str&gt; filter: </a:t>
            </a:r>
            <a:r>
              <a:rPr lang="en-US" sz="2400"/>
              <a:t>A BPF filter to apply</a:t>
            </a:r>
            <a:endParaRPr sz="2400"/>
          </a:p>
          <a:p>
            <a:pPr marL="457200" lvl="0" indent="-381000" algn="l" rtl="0">
              <a:spcBef>
                <a:spcPts val="0"/>
              </a:spcBef>
              <a:spcAft>
                <a:spcPts val="0"/>
              </a:spcAft>
              <a:buSzPts val="2400"/>
              <a:buFont typeface="Courier New"/>
              <a:buChar char="●"/>
            </a:pPr>
            <a:r>
              <a:rPr lang="en-US" sz="2400">
                <a:latin typeface="Courier New"/>
                <a:ea typeface="Courier New"/>
                <a:cs typeface="Courier New"/>
                <a:sym typeface="Courier New"/>
              </a:rPr>
              <a:t>&lt;bool&gt; store: </a:t>
            </a:r>
            <a:r>
              <a:rPr lang="en-US" sz="2400"/>
              <a:t>Store sniffed packets or discard them.</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&lt;str&gt; offline</a:t>
            </a:r>
            <a:r>
              <a:rPr lang="en-US" sz="2400"/>
              <a:t>: for reading from files</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&lt;function&gt; sprintf</a:t>
            </a:r>
            <a:r>
              <a:rPr lang="en-US" sz="2400"/>
              <a:t>: function allowing you to control how packet data is printed</a:t>
            </a:r>
            <a:endParaRPr sz="2400"/>
          </a:p>
          <a:p>
            <a:pPr marL="457200" lvl="0" indent="0" algn="l" rtl="0">
              <a:spcBef>
                <a:spcPts val="360"/>
              </a:spcBef>
              <a:spcAft>
                <a:spcPts val="0"/>
              </a:spcAft>
              <a:buNone/>
            </a:pPr>
            <a:endParaRPr sz="2400">
              <a:latin typeface="Courier New"/>
              <a:ea typeface="Courier New"/>
              <a:cs typeface="Courier New"/>
              <a:sym typeface="Courier New"/>
            </a:endParaRPr>
          </a:p>
          <a:p>
            <a:pPr marL="0" lvl="0" indent="0" algn="l" rtl="0">
              <a:spcBef>
                <a:spcPts val="360"/>
              </a:spcBef>
              <a:spcAft>
                <a:spcPts val="0"/>
              </a:spcAft>
              <a:buNone/>
            </a:pPr>
            <a:endParaRPr sz="2400"/>
          </a:p>
          <a:p>
            <a:pPr marL="0" lvl="0" indent="0" algn="l" rtl="0">
              <a:spcBef>
                <a:spcPts val="360"/>
              </a:spcBef>
              <a:spcAft>
                <a:spcPts val="0"/>
              </a:spcAft>
              <a:buNone/>
            </a:pPr>
            <a:endParaRPr sz="2400"/>
          </a:p>
          <a:p>
            <a:pPr marL="0" lvl="0" indent="0" algn="l" rtl="0">
              <a:spcBef>
                <a:spcPts val="360"/>
              </a:spcBef>
              <a:spcAft>
                <a:spcPts val="0"/>
              </a:spcAft>
              <a:buNone/>
            </a:pPr>
            <a:endParaRPr sz="2400"/>
          </a:p>
          <a:p>
            <a:pPr marL="0" lvl="0" indent="0" algn="l" rtl="0">
              <a:spcBef>
                <a:spcPts val="360"/>
              </a:spcBef>
              <a:spcAft>
                <a:spcPts val="0"/>
              </a:spcAft>
              <a:buNone/>
            </a:pPr>
            <a:endParaRPr sz="2400"/>
          </a:p>
        </p:txBody>
      </p:sp>
      <p:sp>
        <p:nvSpPr>
          <p:cNvPr id="176" name="Google Shape;176;p25"/>
          <p:cNvSpPr txBox="1">
            <a:spLocks noGrp="1"/>
          </p:cNvSpPr>
          <p:nvPr>
            <p:ph type="body" idx="2"/>
          </p:nvPr>
        </p:nvSpPr>
        <p:spPr>
          <a:xfrm>
            <a:off x="241813" y="139690"/>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Sniff() Optional Parameters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a:spLocks noGrp="1"/>
          </p:cNvSpPr>
          <p:nvPr>
            <p:ph type="body" idx="1"/>
          </p:nvPr>
        </p:nvSpPr>
        <p:spPr>
          <a:xfrm>
            <a:off x="366525" y="1054326"/>
            <a:ext cx="8326500" cy="5013000"/>
          </a:xfrm>
          <a:prstGeom prst="rect">
            <a:avLst/>
          </a:prstGeom>
        </p:spPr>
        <p:txBody>
          <a:bodyPr spcFirstLastPara="1" wrap="square" lIns="91425" tIns="45700" rIns="91425" bIns="45700" anchor="t" anchorCtr="0">
            <a:noAutofit/>
          </a:bodyPr>
          <a:lstStyle/>
          <a:p>
            <a:pPr marL="457200" lvl="0" indent="-381000" algn="l" rtl="0">
              <a:spcBef>
                <a:spcPts val="360"/>
              </a:spcBef>
              <a:spcAft>
                <a:spcPts val="0"/>
              </a:spcAft>
              <a:buSzPts val="2400"/>
              <a:buFont typeface="Courier New"/>
              <a:buChar char="●"/>
            </a:pPr>
            <a:r>
              <a:rPr lang="en-US" sz="2400">
                <a:latin typeface="Courier New"/>
                <a:ea typeface="Courier New"/>
                <a:cs typeface="Courier New"/>
                <a:sym typeface="Courier New"/>
              </a:rPr>
              <a:t>&lt;function&gt; prn</a:t>
            </a:r>
            <a:r>
              <a:rPr lang="en-US" sz="2400"/>
              <a:t>: function to be applied to all packets as they come in.</a:t>
            </a:r>
            <a:endParaRPr sz="2400"/>
          </a:p>
          <a:p>
            <a:pPr marL="457200" lvl="0" indent="-381000" algn="l" rtl="0">
              <a:spcBef>
                <a:spcPts val="0"/>
              </a:spcBef>
              <a:spcAft>
                <a:spcPts val="0"/>
              </a:spcAft>
              <a:buSzPts val="2400"/>
              <a:buFont typeface="Courier New"/>
              <a:buChar char="●"/>
            </a:pPr>
            <a:r>
              <a:rPr lang="en-US" sz="2400">
                <a:latin typeface="Courier New"/>
                <a:ea typeface="Courier New"/>
                <a:cs typeface="Courier New"/>
                <a:sym typeface="Courier New"/>
              </a:rPr>
              <a:t>&lt;function&gt; started_callback:</a:t>
            </a:r>
            <a:r>
              <a:rPr lang="en-US" sz="2400"/>
              <a:t>A function to be called as soon as sniffing begins</a:t>
            </a:r>
            <a:endParaRPr sz="2400"/>
          </a:p>
          <a:p>
            <a:pPr marL="457200" lvl="0" indent="-381000" algn="l" rtl="0">
              <a:spcBef>
                <a:spcPts val="0"/>
              </a:spcBef>
              <a:spcAft>
                <a:spcPts val="0"/>
              </a:spcAft>
              <a:buSzPts val="2400"/>
              <a:buFont typeface="Courier New"/>
              <a:buChar char="●"/>
            </a:pPr>
            <a:r>
              <a:rPr lang="en-US" sz="2400">
                <a:latin typeface="Courier New"/>
                <a:ea typeface="Courier New"/>
                <a:cs typeface="Courier New"/>
                <a:sym typeface="Courier New"/>
              </a:rPr>
              <a:t>&lt;function&gt; lfilter:</a:t>
            </a:r>
            <a:r>
              <a:rPr lang="en-US" sz="2400"/>
              <a:t>function applied to each packet that determines if further action may be done</a:t>
            </a:r>
            <a:endParaRPr sz="2400"/>
          </a:p>
          <a:p>
            <a:pPr marL="457200" lvl="0" indent="-381000" algn="l" rtl="0">
              <a:spcBef>
                <a:spcPts val="0"/>
              </a:spcBef>
              <a:spcAft>
                <a:spcPts val="0"/>
              </a:spcAft>
              <a:buSzPts val="2400"/>
              <a:buFont typeface="Courier New"/>
              <a:buChar char="●"/>
            </a:pPr>
            <a:r>
              <a:rPr lang="en-US" sz="2400">
                <a:latin typeface="Courier New"/>
                <a:ea typeface="Courier New"/>
                <a:cs typeface="Courier New"/>
                <a:sym typeface="Courier New"/>
              </a:rPr>
              <a:t>&lt;function&gt; stop_filter:</a:t>
            </a:r>
            <a:r>
              <a:rPr lang="en-US" sz="2400"/>
              <a:t>function applied to each packet to determine whether to stop sniffing after the sniffed packet.</a:t>
            </a:r>
            <a:endParaRPr sz="2400"/>
          </a:p>
          <a:p>
            <a:pPr marL="457200" lvl="0" indent="-381000" algn="l" rtl="0">
              <a:spcBef>
                <a:spcPts val="0"/>
              </a:spcBef>
              <a:spcAft>
                <a:spcPts val="0"/>
              </a:spcAft>
              <a:buSzPts val="2400"/>
              <a:buFont typeface="Courier New"/>
              <a:buChar char="●"/>
            </a:pPr>
            <a:r>
              <a:rPr lang="en-US" sz="2400">
                <a:latin typeface="Courier New"/>
                <a:ea typeface="Courier New"/>
                <a:cs typeface="Courier New"/>
                <a:sym typeface="Courier New"/>
              </a:rPr>
              <a:t>&lt;object&gt; L2socket:</a:t>
            </a:r>
            <a:r>
              <a:rPr lang="en-US" sz="2400"/>
              <a:t>Use the L2socket supplied. Defaults to “use L2conf.listen”</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&lt;object/ object list&gt; opened_socket</a:t>
            </a:r>
            <a:r>
              <a:rPr lang="en-US" sz="2400"/>
              <a:t>:Calls .recv() function on provided objects for send and receive pairs  </a:t>
            </a:r>
            <a:endParaRPr sz="2400"/>
          </a:p>
        </p:txBody>
      </p:sp>
      <p:sp>
        <p:nvSpPr>
          <p:cNvPr id="183" name="Google Shape;183;p26"/>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Clr>
                <a:schemeClr val="dk1"/>
              </a:buClr>
              <a:buSzPts val="1100"/>
              <a:buFont typeface="Arial"/>
              <a:buNone/>
            </a:pPr>
            <a:r>
              <a:rPr lang="en-US"/>
              <a:t>Sniff() Optional Parameters (cont.)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7"/>
          <p:cNvSpPr txBox="1">
            <a:spLocks noGrp="1"/>
          </p:cNvSpPr>
          <p:nvPr>
            <p:ph type="body" idx="1"/>
          </p:nvPr>
        </p:nvSpPr>
        <p:spPr>
          <a:xfrm>
            <a:off x="367125" y="1122050"/>
            <a:ext cx="8325900" cy="534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latin typeface="Courier New"/>
                <a:ea typeface="Courier New"/>
                <a:cs typeface="Courier New"/>
                <a:sym typeface="Courier New"/>
              </a:rPr>
              <a:t>sniff()</a:t>
            </a:r>
            <a:r>
              <a:rPr lang="en-US" sz="2400"/>
              <a:t> allows you to determine how to dissect packets through the </a:t>
            </a:r>
            <a:r>
              <a:rPr lang="en-US" sz="2400">
                <a:latin typeface="Courier New"/>
                <a:ea typeface="Courier New"/>
                <a:cs typeface="Courier New"/>
                <a:sym typeface="Courier New"/>
              </a:rPr>
              <a:t>&lt;str&gt; session</a:t>
            </a:r>
            <a:r>
              <a:rPr lang="en-US" sz="2400"/>
              <a:t> parameter</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latin typeface="Courier New"/>
                <a:ea typeface="Courier New"/>
                <a:cs typeface="Courier New"/>
                <a:sym typeface="Courier New"/>
              </a:rPr>
              <a:t>sniff(session = ‘&lt;session&gt;’)</a:t>
            </a:r>
            <a:endParaRPr sz="2400">
              <a:latin typeface="Courier New"/>
              <a:ea typeface="Courier New"/>
              <a:cs typeface="Courier New"/>
              <a:sym typeface="Courier New"/>
            </a:endParaRPr>
          </a:p>
          <a:p>
            <a:pPr marL="0" lvl="0" indent="0" algn="l" rtl="0">
              <a:spcBef>
                <a:spcPts val="360"/>
              </a:spcBef>
              <a:spcAft>
                <a:spcPts val="0"/>
              </a:spcAft>
              <a:buNone/>
            </a:pPr>
            <a:endParaRPr sz="2400"/>
          </a:p>
          <a:p>
            <a:pPr marL="0" lvl="0" indent="0" algn="l" rtl="0">
              <a:spcBef>
                <a:spcPts val="360"/>
              </a:spcBef>
              <a:spcAft>
                <a:spcPts val="0"/>
              </a:spcAft>
              <a:buNone/>
            </a:pPr>
            <a:r>
              <a:rPr lang="en-US" sz="2400"/>
              <a:t>While you can create your own custom sessions, Scapy supports two native sessions:</a:t>
            </a:r>
            <a:endParaRPr sz="2400"/>
          </a:p>
          <a:p>
            <a:pPr marL="0" lvl="0" indent="0" algn="l" rtl="0">
              <a:spcBef>
                <a:spcPts val="360"/>
              </a:spcBef>
              <a:spcAft>
                <a:spcPts val="0"/>
              </a:spcAft>
              <a:buNone/>
            </a:pPr>
            <a:endParaRPr sz="2400"/>
          </a:p>
          <a:p>
            <a:pPr marL="457200" lvl="0" indent="-381000" algn="l" rtl="0">
              <a:lnSpc>
                <a:spcPct val="163636"/>
              </a:lnSpc>
              <a:spcBef>
                <a:spcPts val="0"/>
              </a:spcBef>
              <a:spcAft>
                <a:spcPts val="0"/>
              </a:spcAft>
              <a:buClr>
                <a:srgbClr val="000000"/>
              </a:buClr>
              <a:buSzPts val="2400"/>
              <a:buChar char="●"/>
            </a:pPr>
            <a:r>
              <a:rPr lang="en-US" sz="2400">
                <a:solidFill>
                  <a:srgbClr val="000000"/>
                </a:solidFill>
                <a:latin typeface="Courier New"/>
                <a:ea typeface="Courier New"/>
                <a:cs typeface="Courier New"/>
                <a:sym typeface="Courier New"/>
              </a:rPr>
              <a:t>defragment: </a:t>
            </a:r>
            <a:r>
              <a:rPr lang="en-US" sz="2400">
                <a:solidFill>
                  <a:srgbClr val="000000"/>
                </a:solidFill>
              </a:rPr>
              <a:t>IP packets on-the-flow, to make a stream usable by </a:t>
            </a:r>
            <a:r>
              <a:rPr lang="en-US" sz="2400">
                <a:solidFill>
                  <a:srgbClr val="000000"/>
                </a:solidFill>
                <a:highlight>
                  <a:srgbClr val="FFFFFF"/>
                </a:highlight>
                <a:latin typeface="Courier New"/>
                <a:ea typeface="Courier New"/>
                <a:cs typeface="Courier New"/>
                <a:sym typeface="Courier New"/>
              </a:rPr>
              <a:t>prn</a:t>
            </a:r>
            <a:endParaRPr sz="2400">
              <a:solidFill>
                <a:srgbClr val="000000"/>
              </a:solidFill>
              <a:highlight>
                <a:srgbClr val="FFFFFF"/>
              </a:highlight>
              <a:latin typeface="Courier New"/>
              <a:ea typeface="Courier New"/>
              <a:cs typeface="Courier New"/>
              <a:sym typeface="Courier New"/>
            </a:endParaRPr>
          </a:p>
          <a:p>
            <a:pPr marL="457200" lvl="0" indent="-381000" algn="l" rtl="0">
              <a:lnSpc>
                <a:spcPct val="163636"/>
              </a:lnSpc>
              <a:spcBef>
                <a:spcPts val="0"/>
              </a:spcBef>
              <a:spcAft>
                <a:spcPts val="0"/>
              </a:spcAft>
              <a:buSzPts val="2400"/>
              <a:buChar char="●"/>
            </a:pPr>
            <a:r>
              <a:rPr lang="en-US" sz="2400">
                <a:solidFill>
                  <a:srgbClr val="000000"/>
                </a:solidFill>
                <a:highlight>
                  <a:srgbClr val="FFFFFF"/>
                </a:highlight>
                <a:latin typeface="Courier New"/>
                <a:ea typeface="Courier New"/>
                <a:cs typeface="Courier New"/>
                <a:sym typeface="Courier New"/>
              </a:rPr>
              <a:t>NetflowSession:</a:t>
            </a:r>
            <a:r>
              <a:rPr lang="en-US" sz="2400">
                <a:solidFill>
                  <a:srgbClr val="404040"/>
                </a:solidFill>
                <a:latin typeface="Courier New"/>
                <a:ea typeface="Courier New"/>
                <a:cs typeface="Courier New"/>
                <a:sym typeface="Courier New"/>
              </a:rPr>
              <a:t> </a:t>
            </a:r>
            <a:r>
              <a:rPr lang="en-US" sz="2400">
                <a:solidFill>
                  <a:srgbClr val="000000"/>
                </a:solidFill>
              </a:rPr>
              <a:t>resolve Netflow V9 packets from their NetflowFlowset information objects</a:t>
            </a:r>
            <a:endParaRPr sz="2400">
              <a:solidFill>
                <a:srgbClr val="000000"/>
              </a:solidFill>
            </a:endParaRPr>
          </a:p>
          <a:p>
            <a:pPr marL="0" lvl="0" indent="0" algn="l" rtl="0">
              <a:spcBef>
                <a:spcPts val="3600"/>
              </a:spcBef>
              <a:spcAft>
                <a:spcPts val="0"/>
              </a:spcAft>
              <a:buNone/>
            </a:pPr>
            <a:endParaRPr sz="2400"/>
          </a:p>
        </p:txBody>
      </p:sp>
      <p:sp>
        <p:nvSpPr>
          <p:cNvPr id="190" name="Google Shape;190;p27"/>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Clr>
                <a:schemeClr val="dk1"/>
              </a:buClr>
              <a:buSzPts val="1100"/>
              <a:buFont typeface="Arial"/>
              <a:buNone/>
            </a:pPr>
            <a:r>
              <a:rPr lang="en-US"/>
              <a:t>Sniff() Optional Parameters (cont.)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body" idx="1"/>
          </p:nvPr>
        </p:nvSpPr>
        <p:spPr>
          <a:xfrm>
            <a:off x="366525" y="1025325"/>
            <a:ext cx="8326500" cy="50493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Forward packets between two interfaces and monitors the exchanged packets</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latin typeface="Courier New"/>
                <a:ea typeface="Courier New"/>
                <a:cs typeface="Courier New"/>
                <a:sym typeface="Courier New"/>
              </a:rPr>
              <a:t>scapy.bridge_and_sniff(&lt;interface 1&gt;,&lt;interface 2&gt;)</a:t>
            </a:r>
            <a:endParaRPr sz="2400">
              <a:latin typeface="Courier New"/>
              <a:ea typeface="Courier New"/>
              <a:cs typeface="Courier New"/>
              <a:sym typeface="Courier New"/>
            </a:endParaRPr>
          </a:p>
          <a:p>
            <a:pPr marL="0" lvl="0" indent="0" algn="l" rtl="0">
              <a:spcBef>
                <a:spcPts val="360"/>
              </a:spcBef>
              <a:spcAft>
                <a:spcPts val="0"/>
              </a:spcAft>
              <a:buNone/>
            </a:pPr>
            <a:endParaRPr sz="2400">
              <a:latin typeface="Courier New"/>
              <a:ea typeface="Courier New"/>
              <a:cs typeface="Courier New"/>
              <a:sym typeface="Courier New"/>
            </a:endParaRPr>
          </a:p>
          <a:p>
            <a:pPr marL="0" lvl="0" indent="0" algn="l" rtl="0">
              <a:spcBef>
                <a:spcPts val="360"/>
              </a:spcBef>
              <a:spcAft>
                <a:spcPts val="0"/>
              </a:spcAft>
              <a:buNone/>
            </a:pPr>
            <a:r>
              <a:rPr lang="en-US" sz="2400" u="sng"/>
              <a:t>Required Params</a:t>
            </a:r>
            <a:endParaRPr sz="2400" u="sng"/>
          </a:p>
          <a:p>
            <a:pPr marL="0" lvl="0" indent="0" algn="l" rtl="0">
              <a:spcBef>
                <a:spcPts val="360"/>
              </a:spcBef>
              <a:spcAft>
                <a:spcPts val="0"/>
              </a:spcAft>
              <a:buNone/>
            </a:pPr>
            <a:r>
              <a:rPr lang="en-US" sz="2400">
                <a:latin typeface="Courier New"/>
                <a:ea typeface="Courier New"/>
                <a:cs typeface="Courier New"/>
                <a:sym typeface="Courier New"/>
              </a:rPr>
              <a:t>&lt;str&gt; if1: </a:t>
            </a:r>
            <a:r>
              <a:rPr lang="en-US" sz="2400"/>
              <a:t>First interface</a:t>
            </a:r>
            <a:endParaRPr sz="2400"/>
          </a:p>
          <a:p>
            <a:pPr marL="0" lvl="0" indent="0" algn="l" rtl="0">
              <a:spcBef>
                <a:spcPts val="360"/>
              </a:spcBef>
              <a:spcAft>
                <a:spcPts val="0"/>
              </a:spcAft>
              <a:buNone/>
            </a:pPr>
            <a:r>
              <a:rPr lang="en-US" sz="2400">
                <a:latin typeface="Courier New"/>
                <a:ea typeface="Courier New"/>
                <a:cs typeface="Courier New"/>
                <a:sym typeface="Courier New"/>
              </a:rPr>
              <a:t>&lt;str&gt; if2: </a:t>
            </a:r>
            <a:r>
              <a:rPr lang="en-US" sz="2400"/>
              <a:t>Second interface</a:t>
            </a:r>
            <a:endParaRPr sz="2400"/>
          </a:p>
          <a:p>
            <a:pPr marL="0" lvl="0" indent="0" algn="l" rtl="0">
              <a:spcBef>
                <a:spcPts val="360"/>
              </a:spcBef>
              <a:spcAft>
                <a:spcPts val="0"/>
              </a:spcAft>
              <a:buNone/>
            </a:pPr>
            <a:endParaRPr sz="2400"/>
          </a:p>
          <a:p>
            <a:pPr marL="0" lvl="0" indent="0" algn="l" rtl="0">
              <a:spcBef>
                <a:spcPts val="360"/>
              </a:spcBef>
              <a:spcAft>
                <a:spcPts val="0"/>
              </a:spcAft>
              <a:buNone/>
            </a:pPr>
            <a:endParaRPr sz="2400"/>
          </a:p>
          <a:p>
            <a:pPr marL="0" lvl="0" indent="0" algn="l" rtl="0">
              <a:spcBef>
                <a:spcPts val="360"/>
              </a:spcBef>
              <a:spcAft>
                <a:spcPts val="0"/>
              </a:spcAft>
              <a:buNone/>
            </a:pPr>
            <a:endParaRPr sz="2400">
              <a:latin typeface="Courier New"/>
              <a:ea typeface="Courier New"/>
              <a:cs typeface="Courier New"/>
              <a:sym typeface="Courier New"/>
            </a:endParaRPr>
          </a:p>
          <a:p>
            <a:pPr marL="0" lvl="0" indent="0" algn="l" rtl="0">
              <a:spcBef>
                <a:spcPts val="360"/>
              </a:spcBef>
              <a:spcAft>
                <a:spcPts val="0"/>
              </a:spcAft>
              <a:buNone/>
            </a:pPr>
            <a:endParaRPr sz="2400">
              <a:latin typeface="Courier New"/>
              <a:ea typeface="Courier New"/>
              <a:cs typeface="Courier New"/>
              <a:sym typeface="Courier New"/>
            </a:endParaRPr>
          </a:p>
        </p:txBody>
      </p:sp>
      <p:sp>
        <p:nvSpPr>
          <p:cNvPr id="197" name="Google Shape;197;p28"/>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Clr>
                <a:schemeClr val="dk1"/>
              </a:buClr>
              <a:buSzPts val="1100"/>
              <a:buFont typeface="Arial"/>
              <a:buNone/>
            </a:pPr>
            <a:r>
              <a:rPr lang="en-US"/>
              <a:t>bridge_and_sniff()</a:t>
            </a:r>
            <a:endParaRPr/>
          </a:p>
        </p:txBody>
      </p:sp>
      <p:pic>
        <p:nvPicPr>
          <p:cNvPr id="198" name="Google Shape;198;p28"/>
          <p:cNvPicPr preferRelativeResize="0"/>
          <p:nvPr/>
        </p:nvPicPr>
        <p:blipFill>
          <a:blip r:embed="rId3">
            <a:alphaModFix/>
          </a:blip>
          <a:stretch>
            <a:fillRect/>
          </a:stretch>
        </p:blipFill>
        <p:spPr>
          <a:xfrm>
            <a:off x="5379150" y="3499600"/>
            <a:ext cx="3048000" cy="1619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9"/>
          <p:cNvSpPr txBox="1">
            <a:spLocks noGrp="1"/>
          </p:cNvSpPr>
          <p:nvPr>
            <p:ph type="body" idx="1"/>
          </p:nvPr>
        </p:nvSpPr>
        <p:spPr>
          <a:xfrm>
            <a:off x="367125" y="1054326"/>
            <a:ext cx="8325900" cy="5013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US" sz="2400"/>
              <a:t>Optional Params</a:t>
            </a:r>
            <a:endParaRPr sz="2400"/>
          </a:p>
          <a:p>
            <a:pPr marL="0" lvl="0" indent="0" algn="l" rtl="0">
              <a:spcBef>
                <a:spcPts val="360"/>
              </a:spcBef>
              <a:spcAft>
                <a:spcPts val="0"/>
              </a:spcAft>
              <a:buNone/>
            </a:pPr>
            <a:r>
              <a:rPr lang="en-US" sz="2400">
                <a:latin typeface="Courier New"/>
                <a:ea typeface="Courier New"/>
                <a:cs typeface="Courier New"/>
                <a:sym typeface="Courier New"/>
              </a:rPr>
              <a:t>&lt;function&gt; ifrm12</a:t>
            </a:r>
            <a:r>
              <a:rPr lang="en-US" sz="2400"/>
              <a:t>: A function specifying whether or not to forward a packet from interface 1 to interface 2. If the function returns a packet, the returned packet is forwarded instead</a:t>
            </a:r>
            <a:endParaRPr sz="2400"/>
          </a:p>
          <a:p>
            <a:pPr marL="0" lvl="0" indent="0" algn="l" rtl="0">
              <a:spcBef>
                <a:spcPts val="360"/>
              </a:spcBef>
              <a:spcAft>
                <a:spcPts val="0"/>
              </a:spcAft>
              <a:buClr>
                <a:schemeClr val="dk1"/>
              </a:buClr>
              <a:buSzPts val="1100"/>
              <a:buFont typeface="Arial"/>
              <a:buNone/>
            </a:pPr>
            <a:r>
              <a:rPr lang="en-US" sz="2400">
                <a:latin typeface="Courier New"/>
                <a:ea typeface="Courier New"/>
                <a:cs typeface="Courier New"/>
                <a:sym typeface="Courier New"/>
              </a:rPr>
              <a:t>&lt;function&gt; ifrm21</a:t>
            </a:r>
            <a:r>
              <a:rPr lang="en-US" sz="2400"/>
              <a:t>: same thing as </a:t>
            </a:r>
            <a:r>
              <a:rPr lang="en-US" sz="2400">
                <a:latin typeface="Courier New"/>
                <a:ea typeface="Courier New"/>
                <a:cs typeface="Courier New"/>
                <a:sym typeface="Courier New"/>
              </a:rPr>
              <a:t>ifrm12</a:t>
            </a:r>
            <a:r>
              <a:rPr lang="en-US" sz="2400"/>
              <a:t> but for packets being forwarded from interface 2 to 1 </a:t>
            </a:r>
            <a:endParaRPr sz="2400"/>
          </a:p>
        </p:txBody>
      </p:sp>
      <p:sp>
        <p:nvSpPr>
          <p:cNvPr id="205" name="Google Shape;205;p29"/>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Clr>
                <a:schemeClr val="dk1"/>
              </a:buClr>
              <a:buSzPts val="1100"/>
              <a:buFont typeface="Arial"/>
              <a:buNone/>
            </a:pPr>
            <a:r>
              <a:rPr lang="en-US"/>
              <a:t>bridge_and_sniff() (cont.)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0"/>
          <p:cNvSpPr txBox="1">
            <a:spLocks noGrp="1"/>
          </p:cNvSpPr>
          <p:nvPr>
            <p:ph type="body" idx="1"/>
          </p:nvPr>
        </p:nvSpPr>
        <p:spPr>
          <a:xfrm>
            <a:off x="288750" y="1111726"/>
            <a:ext cx="8404200" cy="4955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The packet capture creates a </a:t>
            </a:r>
            <a:r>
              <a:rPr lang="en-US" sz="2400">
                <a:latin typeface="Courier New"/>
                <a:ea typeface="Courier New"/>
                <a:cs typeface="Courier New"/>
                <a:sym typeface="Courier New"/>
              </a:rPr>
              <a:t>PacketList</a:t>
            </a:r>
            <a:r>
              <a:rPr lang="en-US" sz="2400"/>
              <a:t> object which is a list that contains all of the captured packets</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latin typeface="Courier New"/>
                <a:ea typeface="Courier New"/>
                <a:cs typeface="Courier New"/>
                <a:sym typeface="Courier New"/>
              </a:rPr>
              <a:t>capture = sniff()</a:t>
            </a:r>
            <a:endParaRPr sz="2400">
              <a:latin typeface="Courier New"/>
              <a:ea typeface="Courier New"/>
              <a:cs typeface="Courier New"/>
              <a:sym typeface="Courier New"/>
            </a:endParaRPr>
          </a:p>
          <a:p>
            <a:pPr marL="0" lvl="0" indent="0" algn="l" rtl="0">
              <a:spcBef>
                <a:spcPts val="360"/>
              </a:spcBef>
              <a:spcAft>
                <a:spcPts val="0"/>
              </a:spcAft>
              <a:buNone/>
            </a:pPr>
            <a:endParaRPr sz="2400">
              <a:latin typeface="Courier New"/>
              <a:ea typeface="Courier New"/>
              <a:cs typeface="Courier New"/>
              <a:sym typeface="Courier New"/>
            </a:endParaRPr>
          </a:p>
          <a:p>
            <a:pPr marL="0" lvl="0" indent="0" algn="l" rtl="0">
              <a:spcBef>
                <a:spcPts val="360"/>
              </a:spcBef>
              <a:spcAft>
                <a:spcPts val="0"/>
              </a:spcAft>
              <a:buNone/>
            </a:pPr>
            <a:r>
              <a:rPr lang="en-US" sz="2400"/>
              <a:t>There are several helpful class functions that can be done on the </a:t>
            </a:r>
            <a:r>
              <a:rPr lang="en-US" sz="2400">
                <a:latin typeface="Courier New"/>
                <a:ea typeface="Courier New"/>
                <a:cs typeface="Courier New"/>
                <a:sym typeface="Courier New"/>
              </a:rPr>
              <a:t>PacketList</a:t>
            </a:r>
            <a:r>
              <a:rPr lang="en-US" sz="2400"/>
              <a:t> object. </a:t>
            </a:r>
            <a:r>
              <a:rPr lang="en-US" sz="2400" b="1"/>
              <a:t>We will only cover the main functions here</a:t>
            </a:r>
            <a:r>
              <a:rPr lang="en-US" sz="2400"/>
              <a:t> but you can see all of them by typing in Scapy’s CLI:</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latin typeface="Courier New"/>
                <a:ea typeface="Courier New"/>
                <a:cs typeface="Courier New"/>
                <a:sym typeface="Courier New"/>
              </a:rPr>
              <a:t>help(PacketList)</a:t>
            </a:r>
            <a:endParaRPr sz="2400">
              <a:latin typeface="Courier New"/>
              <a:ea typeface="Courier New"/>
              <a:cs typeface="Courier New"/>
              <a:sym typeface="Courier New"/>
            </a:endParaRPr>
          </a:p>
        </p:txBody>
      </p:sp>
      <p:sp>
        <p:nvSpPr>
          <p:cNvPr id="212" name="Google Shape;212;p30"/>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Packet List Class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1"/>
          <p:cNvSpPr txBox="1">
            <a:spLocks noGrp="1"/>
          </p:cNvSpPr>
          <p:nvPr>
            <p:ph type="body" idx="1"/>
          </p:nvPr>
        </p:nvSpPr>
        <p:spPr>
          <a:xfrm>
            <a:off x="266050" y="980100"/>
            <a:ext cx="8772000" cy="4947900"/>
          </a:xfrm>
          <a:prstGeom prst="rect">
            <a:avLst/>
          </a:prstGeom>
        </p:spPr>
        <p:txBody>
          <a:bodyPr spcFirstLastPara="1" wrap="square" lIns="91425" tIns="45700" rIns="91425" bIns="45700" anchor="t" anchorCtr="0">
            <a:noAutofit/>
          </a:bodyPr>
          <a:lstStyle/>
          <a:p>
            <a:pPr marL="457200" lvl="0" indent="-381000" algn="l" rtl="0">
              <a:spcBef>
                <a:spcPts val="360"/>
              </a:spcBef>
              <a:spcAft>
                <a:spcPts val="0"/>
              </a:spcAft>
              <a:buSzPts val="2400"/>
              <a:buChar char="●"/>
            </a:pPr>
            <a:r>
              <a:rPr lang="en-US" sz="2400">
                <a:latin typeface="Courier New"/>
                <a:ea typeface="Courier New"/>
                <a:cs typeface="Courier New"/>
                <a:sym typeface="Courier New"/>
              </a:rPr>
              <a:t>.show()</a:t>
            </a:r>
            <a:r>
              <a:rPr lang="en-US" sz="2400"/>
              <a:t>: prints all the packets in the PacketList</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.summary()</a:t>
            </a:r>
            <a:r>
              <a:rPr lang="en-US" sz="2400"/>
              <a:t>: prints a summary of each packet</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.nsummary(&lt;lfilter&gt;)</a:t>
            </a:r>
            <a:r>
              <a:rPr lang="en-US" sz="2400"/>
              <a:t>: prints a summary of each packet with the packet’s number</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.hexdump(&lt;lfilter&gt;)</a:t>
            </a:r>
            <a:r>
              <a:rPr lang="en-US" sz="2400"/>
              <a:t>: dumps the hex of all the packets</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.rawhexdump()</a:t>
            </a:r>
            <a:r>
              <a:rPr lang="en-US" sz="2400"/>
              <a:t>: prints a hexdecimal dump of each packet</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.filter(&lt;filter&gt;)</a:t>
            </a:r>
            <a:r>
              <a:rPr lang="en-US" sz="2400"/>
              <a:t>: takes in a filters to filter all the packets in the list</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.padding(&lt;lfilter&gt;)</a:t>
            </a:r>
            <a:r>
              <a:rPr lang="en-US" sz="2400"/>
              <a:t>:hex dumps the padding layer of each packet</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.nzpadding(&lt;lfilter&gt;)</a:t>
            </a:r>
            <a:r>
              <a:rPr lang="en-US" sz="2400"/>
              <a:t>: hex dumps non-null padding</a:t>
            </a:r>
            <a:endParaRPr sz="2400"/>
          </a:p>
          <a:p>
            <a:pPr marL="0" lvl="0" indent="0" algn="l" rtl="0">
              <a:spcBef>
                <a:spcPts val="360"/>
              </a:spcBef>
              <a:spcAft>
                <a:spcPts val="0"/>
              </a:spcAft>
              <a:buNone/>
            </a:pPr>
            <a:endParaRPr sz="2400"/>
          </a:p>
          <a:p>
            <a:pPr marL="0" lvl="0" indent="0" algn="l" rtl="0">
              <a:spcBef>
                <a:spcPts val="360"/>
              </a:spcBef>
              <a:spcAft>
                <a:spcPts val="0"/>
              </a:spcAft>
              <a:buNone/>
            </a:pPr>
            <a:endParaRPr sz="2400"/>
          </a:p>
          <a:p>
            <a:pPr marL="0" lvl="0" indent="0" algn="l" rtl="0">
              <a:spcBef>
                <a:spcPts val="360"/>
              </a:spcBef>
              <a:spcAft>
                <a:spcPts val="0"/>
              </a:spcAft>
              <a:buNone/>
            </a:pPr>
            <a:endParaRPr sz="2400"/>
          </a:p>
        </p:txBody>
      </p:sp>
      <p:sp>
        <p:nvSpPr>
          <p:cNvPr id="219" name="Google Shape;219;p31"/>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Packet List methods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body" idx="1"/>
          </p:nvPr>
        </p:nvSpPr>
        <p:spPr>
          <a:xfrm>
            <a:off x="367125" y="1097275"/>
            <a:ext cx="8325900" cy="56679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There are also functions that can automatically create graphs. Most of these functions require you pass parameters that describe the graph axis and pass function which to graph. These functions also may require external dependencies.</a:t>
            </a:r>
            <a:endParaRPr sz="2400"/>
          </a:p>
          <a:p>
            <a:pPr marL="0" lvl="0" indent="0" algn="l" rtl="0">
              <a:spcBef>
                <a:spcPts val="360"/>
              </a:spcBef>
              <a:spcAft>
                <a:spcPts val="0"/>
              </a:spcAft>
              <a:buNone/>
            </a:pPr>
            <a:endParaRPr sz="2400"/>
          </a:p>
          <a:p>
            <a:pPr marL="457200" lvl="0" indent="-381000" algn="l" rtl="0">
              <a:spcBef>
                <a:spcPts val="360"/>
              </a:spcBef>
              <a:spcAft>
                <a:spcPts val="0"/>
              </a:spcAft>
              <a:buSzPts val="2400"/>
              <a:buChar char="●"/>
            </a:pPr>
            <a:r>
              <a:rPr lang="en-US" sz="2400">
                <a:latin typeface="Courier New"/>
                <a:ea typeface="Courier New"/>
                <a:cs typeface="Courier New"/>
                <a:sym typeface="Courier New"/>
              </a:rPr>
              <a:t>.conversations()</a:t>
            </a:r>
            <a:r>
              <a:rPr lang="en-US" sz="2400"/>
              <a:t>: graphs conversations between source and destination</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.timeskew_graph()</a:t>
            </a:r>
            <a:r>
              <a:rPr lang="en-US" sz="2400"/>
              <a:t>: matches the timeskew between each packet </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.make_table()</a:t>
            </a:r>
            <a:r>
              <a:rPr lang="en-US" sz="2400"/>
              <a:t>: prints a table according to a given function</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.plot()</a:t>
            </a:r>
            <a:r>
              <a:rPr lang="en-US" sz="2400"/>
              <a:t>: passes packets through a given function and plots the results</a:t>
            </a:r>
            <a:endParaRPr sz="2400"/>
          </a:p>
        </p:txBody>
      </p:sp>
      <p:sp>
        <p:nvSpPr>
          <p:cNvPr id="226" name="Google Shape;226;p32"/>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Packet List methods (cont.)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body" idx="1"/>
          </p:nvPr>
        </p:nvSpPr>
        <p:spPr>
          <a:xfrm>
            <a:off x="367125" y="1039526"/>
            <a:ext cx="8325900" cy="5027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Similar to pyshark, packets can be accessed using a loop or individual packets can be indexed:</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latin typeface="Courier New"/>
                <a:ea typeface="Courier New"/>
                <a:cs typeface="Courier New"/>
                <a:sym typeface="Courier New"/>
              </a:rPr>
              <a:t>for packet in capture:</a:t>
            </a:r>
            <a:endParaRPr sz="2400">
              <a:latin typeface="Courier New"/>
              <a:ea typeface="Courier New"/>
              <a:cs typeface="Courier New"/>
              <a:sym typeface="Courier New"/>
            </a:endParaRPr>
          </a:p>
          <a:p>
            <a:pPr marL="0" lvl="0" indent="0" algn="l" rtl="0">
              <a:spcBef>
                <a:spcPts val="360"/>
              </a:spcBef>
              <a:spcAft>
                <a:spcPts val="0"/>
              </a:spcAft>
              <a:buNone/>
            </a:pPr>
            <a:r>
              <a:rPr lang="en-US" sz="2400">
                <a:latin typeface="Courier New"/>
                <a:ea typeface="Courier New"/>
                <a:cs typeface="Courier New"/>
                <a:sym typeface="Courier New"/>
              </a:rPr>
              <a:t>	packet.show()</a:t>
            </a:r>
            <a:endParaRPr sz="2400">
              <a:latin typeface="Courier New"/>
              <a:ea typeface="Courier New"/>
              <a:cs typeface="Courier New"/>
              <a:sym typeface="Courier New"/>
            </a:endParaRPr>
          </a:p>
          <a:p>
            <a:pPr marL="0" lvl="0" indent="0" algn="l" rtl="0">
              <a:spcBef>
                <a:spcPts val="360"/>
              </a:spcBef>
              <a:spcAft>
                <a:spcPts val="0"/>
              </a:spcAft>
              <a:buNone/>
            </a:pPr>
            <a:endParaRPr sz="2400">
              <a:latin typeface="Courier New"/>
              <a:ea typeface="Courier New"/>
              <a:cs typeface="Courier New"/>
              <a:sym typeface="Courier New"/>
            </a:endParaRPr>
          </a:p>
          <a:p>
            <a:pPr marL="0" lvl="0" indent="0" algn="l" rtl="0">
              <a:spcBef>
                <a:spcPts val="360"/>
              </a:spcBef>
              <a:spcAft>
                <a:spcPts val="0"/>
              </a:spcAft>
              <a:buNone/>
            </a:pPr>
            <a:r>
              <a:rPr lang="en-US" sz="2400">
                <a:latin typeface="Impact"/>
                <a:ea typeface="Impact"/>
                <a:cs typeface="Impact"/>
                <a:sym typeface="Impact"/>
              </a:rPr>
              <a:t>	</a:t>
            </a:r>
            <a:r>
              <a:rPr lang="en-US" sz="2400"/>
              <a:t>or</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latin typeface="Courier New"/>
                <a:ea typeface="Courier New"/>
                <a:cs typeface="Courier New"/>
                <a:sym typeface="Courier New"/>
              </a:rPr>
              <a:t>capture[0].show()</a:t>
            </a:r>
            <a:endParaRPr sz="2400">
              <a:latin typeface="Courier New"/>
              <a:ea typeface="Courier New"/>
              <a:cs typeface="Courier New"/>
              <a:sym typeface="Courier New"/>
            </a:endParaRPr>
          </a:p>
          <a:p>
            <a:pPr marL="0" lvl="0" indent="0" algn="l" rtl="0">
              <a:spcBef>
                <a:spcPts val="360"/>
              </a:spcBef>
              <a:spcAft>
                <a:spcPts val="0"/>
              </a:spcAft>
              <a:buNone/>
            </a:pPr>
            <a:endParaRPr sz="2400">
              <a:latin typeface="Impact"/>
              <a:ea typeface="Impact"/>
              <a:cs typeface="Impact"/>
              <a:sym typeface="Impact"/>
            </a:endParaRPr>
          </a:p>
        </p:txBody>
      </p:sp>
      <p:sp>
        <p:nvSpPr>
          <p:cNvPr id="233" name="Google Shape;233;p33"/>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Accessing Packet Data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4"/>
          <p:cNvSpPr txBox="1">
            <a:spLocks noGrp="1"/>
          </p:cNvSpPr>
          <p:nvPr>
            <p:ph type="body" idx="1"/>
          </p:nvPr>
        </p:nvSpPr>
        <p:spPr>
          <a:xfrm>
            <a:off x="241825" y="1025325"/>
            <a:ext cx="8451300" cy="50394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Much like pyshark, the structure of a packet object, each layer of a packet is a dictionary. With Scapy, some fields of the upper level packets can override the fields of the lower level packets</a:t>
            </a:r>
            <a:endParaRPr sz="2400"/>
          </a:p>
        </p:txBody>
      </p:sp>
      <p:sp>
        <p:nvSpPr>
          <p:cNvPr id="240" name="Google Shape;240;p34"/>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Packet Structure</a:t>
            </a:r>
            <a:endParaRPr/>
          </a:p>
        </p:txBody>
      </p:sp>
      <p:pic>
        <p:nvPicPr>
          <p:cNvPr id="241" name="Google Shape;241;p34"/>
          <p:cNvPicPr preferRelativeResize="0"/>
          <p:nvPr/>
        </p:nvPicPr>
        <p:blipFill>
          <a:blip r:embed="rId3">
            <a:alphaModFix/>
          </a:blip>
          <a:stretch>
            <a:fillRect/>
          </a:stretch>
        </p:blipFill>
        <p:spPr>
          <a:xfrm>
            <a:off x="694475" y="2554425"/>
            <a:ext cx="6953250" cy="1981200"/>
          </a:xfrm>
          <a:prstGeom prst="rect">
            <a:avLst/>
          </a:prstGeom>
          <a:noFill/>
          <a:ln>
            <a:noFill/>
          </a:ln>
        </p:spPr>
      </p:pic>
      <p:pic>
        <p:nvPicPr>
          <p:cNvPr id="242" name="Google Shape;242;p34"/>
          <p:cNvPicPr preferRelativeResize="0"/>
          <p:nvPr/>
        </p:nvPicPr>
        <p:blipFill>
          <a:blip r:embed="rId4">
            <a:alphaModFix/>
          </a:blip>
          <a:stretch>
            <a:fillRect/>
          </a:stretch>
        </p:blipFill>
        <p:spPr>
          <a:xfrm>
            <a:off x="2740288" y="4534175"/>
            <a:ext cx="3663425" cy="2323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body" idx="1"/>
          </p:nvPr>
        </p:nvSpPr>
        <p:spPr>
          <a:xfrm>
            <a:off x="367125" y="1608150"/>
            <a:ext cx="5541600" cy="4905900"/>
          </a:xfrm>
          <a:prstGeom prst="rect">
            <a:avLst/>
          </a:prstGeom>
          <a:noFill/>
          <a:ln>
            <a:noFill/>
          </a:ln>
        </p:spPr>
        <p:txBody>
          <a:bodyPr spcFirstLastPara="1" wrap="square" lIns="91425" tIns="45700" rIns="91425" bIns="45700" anchor="t" anchorCtr="0">
            <a:noAutofit/>
          </a:bodyPr>
          <a:lstStyle/>
          <a:p>
            <a:pPr marL="457200" lvl="0" indent="-381000" algn="l" rtl="0">
              <a:spcBef>
                <a:spcPts val="0"/>
              </a:spcBef>
              <a:spcAft>
                <a:spcPts val="0"/>
              </a:spcAft>
              <a:buSzPts val="2400"/>
              <a:buChar char="●"/>
            </a:pPr>
            <a:r>
              <a:rPr lang="en-US" sz="2400"/>
              <a:t>Powerful packet manipulation library</a:t>
            </a:r>
            <a:endParaRPr sz="2400"/>
          </a:p>
          <a:p>
            <a:pPr marL="457200" lvl="0" indent="-381000" algn="l" rtl="0">
              <a:spcBef>
                <a:spcPts val="0"/>
              </a:spcBef>
              <a:spcAft>
                <a:spcPts val="0"/>
              </a:spcAft>
              <a:buSzPts val="2400"/>
              <a:buChar char="●"/>
            </a:pPr>
            <a:r>
              <a:rPr lang="en-US" sz="2400"/>
              <a:t>Developed by secdev </a:t>
            </a:r>
            <a:endParaRPr sz="2400"/>
          </a:p>
          <a:p>
            <a:pPr marL="457200" lvl="0" indent="-381000" algn="l" rtl="0">
              <a:spcBef>
                <a:spcPts val="0"/>
              </a:spcBef>
              <a:spcAft>
                <a:spcPts val="0"/>
              </a:spcAft>
              <a:buSzPts val="2400"/>
              <a:buChar char="●"/>
            </a:pPr>
            <a:r>
              <a:rPr lang="en-US" sz="2400" u="sng">
                <a:solidFill>
                  <a:schemeClr val="hlink"/>
                </a:solidFill>
                <a:hlinkClick r:id="rId3"/>
              </a:rPr>
              <a:t>https://scapy.net/</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r>
              <a:rPr lang="en-US" sz="2400"/>
              <a:t>Uses:</a:t>
            </a:r>
            <a:endParaRPr sz="2400"/>
          </a:p>
          <a:p>
            <a:pPr marL="457200" lvl="0" indent="-381000" algn="l" rtl="0">
              <a:spcBef>
                <a:spcPts val="0"/>
              </a:spcBef>
              <a:spcAft>
                <a:spcPts val="0"/>
              </a:spcAft>
              <a:buSzPts val="2400"/>
              <a:buChar char="●"/>
            </a:pPr>
            <a:r>
              <a:rPr lang="en-US" sz="2400"/>
              <a:t>Automated packet capture sessions</a:t>
            </a:r>
            <a:endParaRPr sz="2400"/>
          </a:p>
          <a:p>
            <a:pPr marL="457200" lvl="0" indent="-381000" algn="l" rtl="0">
              <a:spcBef>
                <a:spcPts val="0"/>
              </a:spcBef>
              <a:spcAft>
                <a:spcPts val="0"/>
              </a:spcAft>
              <a:buSzPts val="2400"/>
              <a:buChar char="●"/>
            </a:pPr>
            <a:r>
              <a:rPr lang="en-US" sz="2400"/>
              <a:t>Automatically sending packet data to different applications</a:t>
            </a:r>
            <a:endParaRPr sz="2400"/>
          </a:p>
          <a:p>
            <a:pPr marL="457200" lvl="0" indent="-381000" algn="l" rtl="0">
              <a:spcBef>
                <a:spcPts val="0"/>
              </a:spcBef>
              <a:spcAft>
                <a:spcPts val="0"/>
              </a:spcAft>
              <a:buSzPts val="2400"/>
              <a:buChar char="●"/>
            </a:pPr>
            <a:r>
              <a:rPr lang="en-US" sz="2400"/>
              <a:t>Creating packets</a:t>
            </a:r>
            <a:endParaRPr sz="2400"/>
          </a:p>
          <a:p>
            <a:pPr marL="457200" lvl="0" indent="-381000" algn="l" rtl="0">
              <a:spcBef>
                <a:spcPts val="0"/>
              </a:spcBef>
              <a:spcAft>
                <a:spcPts val="0"/>
              </a:spcAft>
              <a:buSzPts val="2400"/>
              <a:buChar char="●"/>
            </a:pPr>
            <a:r>
              <a:rPr lang="en-US" sz="2400"/>
              <a:t>Automated network scans</a:t>
            </a:r>
            <a:endParaRPr sz="2400"/>
          </a:p>
          <a:p>
            <a:pPr marL="457200" lvl="0" indent="0" algn="l" rtl="0">
              <a:spcBef>
                <a:spcPts val="0"/>
              </a:spcBef>
              <a:spcAft>
                <a:spcPts val="0"/>
              </a:spcAft>
              <a:buNone/>
            </a:pPr>
            <a:endParaRPr sz="2400"/>
          </a:p>
          <a:p>
            <a:pPr marL="457200" lvl="0" indent="0" algn="l" rtl="0">
              <a:spcBef>
                <a:spcPts val="0"/>
              </a:spcBef>
              <a:spcAft>
                <a:spcPts val="0"/>
              </a:spcAft>
              <a:buNone/>
            </a:pPr>
            <a:endParaRPr sz="2400"/>
          </a:p>
        </p:txBody>
      </p:sp>
      <p:sp>
        <p:nvSpPr>
          <p:cNvPr id="112" name="Google Shape;112;p17"/>
          <p:cNvSpPr txBox="1">
            <a:spLocks noGrp="1"/>
          </p:cNvSpPr>
          <p:nvPr>
            <p:ph type="body" idx="2"/>
          </p:nvPr>
        </p:nvSpPr>
        <p:spPr>
          <a:xfrm>
            <a:off x="366713" y="188065"/>
            <a:ext cx="8326437" cy="6921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400"/>
              <a:buFont typeface="Impact"/>
              <a:buNone/>
            </a:pPr>
            <a:r>
              <a:rPr lang="en-US"/>
              <a:t>Scapy Intro</a:t>
            </a:r>
            <a:endParaRPr/>
          </a:p>
        </p:txBody>
      </p:sp>
      <p:pic>
        <p:nvPicPr>
          <p:cNvPr id="113" name="Google Shape;113;p17"/>
          <p:cNvPicPr preferRelativeResize="0"/>
          <p:nvPr/>
        </p:nvPicPr>
        <p:blipFill>
          <a:blip r:embed="rId4">
            <a:alphaModFix/>
          </a:blip>
          <a:stretch>
            <a:fillRect/>
          </a:stretch>
        </p:blipFill>
        <p:spPr>
          <a:xfrm>
            <a:off x="5908726" y="2456049"/>
            <a:ext cx="2744500" cy="2744525"/>
          </a:xfrm>
          <a:prstGeom prst="rect">
            <a:avLst/>
          </a:prstGeom>
          <a:noFill/>
          <a:ln>
            <a:noFill/>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5"/>
          <p:cNvSpPr txBox="1">
            <a:spLocks noGrp="1"/>
          </p:cNvSpPr>
          <p:nvPr>
            <p:ph type="body" idx="1"/>
          </p:nvPr>
        </p:nvSpPr>
        <p:spPr>
          <a:xfrm>
            <a:off x="366725" y="1035001"/>
            <a:ext cx="8326500" cy="5013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Scapy’s true power lies in its ability to create and send packets. This allows us to:</a:t>
            </a:r>
            <a:endParaRPr sz="2400"/>
          </a:p>
          <a:p>
            <a:pPr marL="0" lvl="0" indent="0" algn="l" rtl="0">
              <a:spcBef>
                <a:spcPts val="360"/>
              </a:spcBef>
              <a:spcAft>
                <a:spcPts val="0"/>
              </a:spcAft>
              <a:buNone/>
            </a:pPr>
            <a:endParaRPr sz="2400"/>
          </a:p>
          <a:p>
            <a:pPr marL="457200" lvl="0" indent="-381000" algn="l" rtl="0">
              <a:spcBef>
                <a:spcPts val="360"/>
              </a:spcBef>
              <a:spcAft>
                <a:spcPts val="0"/>
              </a:spcAft>
              <a:buSzPts val="2400"/>
              <a:buChar char="●"/>
            </a:pPr>
            <a:r>
              <a:rPr lang="en-US" sz="2400"/>
              <a:t>probe various network using custom traffic</a:t>
            </a:r>
            <a:endParaRPr sz="2400"/>
          </a:p>
          <a:p>
            <a:pPr marL="457200" lvl="0" indent="-381000" algn="l" rtl="0">
              <a:spcBef>
                <a:spcPts val="0"/>
              </a:spcBef>
              <a:spcAft>
                <a:spcPts val="0"/>
              </a:spcAft>
              <a:buSzPts val="2400"/>
              <a:buChar char="●"/>
            </a:pPr>
            <a:r>
              <a:rPr lang="en-US" sz="2400"/>
              <a:t>stress test our network</a:t>
            </a:r>
            <a:endParaRPr sz="2400"/>
          </a:p>
          <a:p>
            <a:pPr marL="457200" lvl="0" indent="-381000" algn="l" rtl="0">
              <a:spcBef>
                <a:spcPts val="0"/>
              </a:spcBef>
              <a:spcAft>
                <a:spcPts val="0"/>
              </a:spcAft>
              <a:buSzPts val="2400"/>
              <a:buChar char="●"/>
            </a:pPr>
            <a:r>
              <a:rPr lang="en-US" sz="2400"/>
              <a:t>perform various network scans</a:t>
            </a:r>
            <a:endParaRPr sz="2400"/>
          </a:p>
          <a:p>
            <a:pPr marL="0" lvl="0" indent="0" algn="l" rtl="0">
              <a:spcBef>
                <a:spcPts val="360"/>
              </a:spcBef>
              <a:spcAft>
                <a:spcPts val="0"/>
              </a:spcAft>
              <a:buNone/>
            </a:pPr>
            <a:endParaRPr sz="2400"/>
          </a:p>
          <a:p>
            <a:pPr marL="0" lvl="0" indent="0" algn="l" rtl="0">
              <a:spcBef>
                <a:spcPts val="360"/>
              </a:spcBef>
              <a:spcAft>
                <a:spcPts val="0"/>
              </a:spcAft>
              <a:buNone/>
            </a:pPr>
            <a:endParaRPr sz="2400"/>
          </a:p>
        </p:txBody>
      </p:sp>
      <p:sp>
        <p:nvSpPr>
          <p:cNvPr id="249" name="Google Shape;249;p35"/>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Creating Packets</a:t>
            </a:r>
            <a:endParaRPr/>
          </a:p>
        </p:txBody>
      </p:sp>
      <p:pic>
        <p:nvPicPr>
          <p:cNvPr id="250" name="Google Shape;250;p35"/>
          <p:cNvPicPr preferRelativeResize="0"/>
          <p:nvPr/>
        </p:nvPicPr>
        <p:blipFill>
          <a:blip r:embed="rId3">
            <a:alphaModFix/>
          </a:blip>
          <a:stretch>
            <a:fillRect/>
          </a:stretch>
        </p:blipFill>
        <p:spPr>
          <a:xfrm>
            <a:off x="1893500" y="3754230"/>
            <a:ext cx="4608451" cy="2759850"/>
          </a:xfrm>
          <a:prstGeom prst="rect">
            <a:avLst/>
          </a:prstGeom>
          <a:noFill/>
          <a:ln>
            <a:noFill/>
          </a:ln>
        </p:spPr>
      </p:pic>
      <p:pic>
        <p:nvPicPr>
          <p:cNvPr id="251" name="Google Shape;251;p35"/>
          <p:cNvPicPr preferRelativeResize="0"/>
          <p:nvPr/>
        </p:nvPicPr>
        <p:blipFill>
          <a:blip r:embed="rId4">
            <a:alphaModFix/>
          </a:blip>
          <a:stretch>
            <a:fillRect/>
          </a:stretch>
        </p:blipFill>
        <p:spPr>
          <a:xfrm>
            <a:off x="2724750" y="3754225"/>
            <a:ext cx="1963900" cy="1963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6"/>
          <p:cNvSpPr txBox="1">
            <a:spLocks noGrp="1"/>
          </p:cNvSpPr>
          <p:nvPr>
            <p:ph type="body" idx="1"/>
          </p:nvPr>
        </p:nvSpPr>
        <p:spPr>
          <a:xfrm>
            <a:off x="367125" y="1039526"/>
            <a:ext cx="8325900" cy="5027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You can start at any layer you want but it is up to you that craft a valid packet. Creating packets follow this general syntax:</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latin typeface="Courier New"/>
                <a:ea typeface="Courier New"/>
                <a:cs typeface="Courier New"/>
                <a:sym typeface="Courier New"/>
              </a:rPr>
              <a:t>&lt;layer&gt;(&lt;params&gt;)</a:t>
            </a:r>
            <a:endParaRPr sz="2400">
              <a:latin typeface="Courier New"/>
              <a:ea typeface="Courier New"/>
              <a:cs typeface="Courier New"/>
              <a:sym typeface="Courier New"/>
            </a:endParaRPr>
          </a:p>
          <a:p>
            <a:pPr marL="0" lvl="0" indent="0" algn="l" rtl="0">
              <a:spcBef>
                <a:spcPts val="360"/>
              </a:spcBef>
              <a:spcAft>
                <a:spcPts val="0"/>
              </a:spcAft>
              <a:buNone/>
            </a:pPr>
            <a:endParaRPr sz="2400"/>
          </a:p>
          <a:p>
            <a:pPr marL="0" lvl="0" indent="0" algn="l" rtl="0">
              <a:spcBef>
                <a:spcPts val="360"/>
              </a:spcBef>
              <a:spcAft>
                <a:spcPts val="0"/>
              </a:spcAft>
              <a:buNone/>
            </a:pPr>
            <a:r>
              <a:rPr lang="en-US" sz="2400"/>
              <a:t>For example this builds an IP layer with source 127.0.0.1:</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latin typeface="Courier New"/>
                <a:ea typeface="Courier New"/>
                <a:cs typeface="Courier New"/>
                <a:sym typeface="Courier New"/>
              </a:rPr>
              <a:t>a = IP(src= ‘127.0.0.1’)</a:t>
            </a:r>
            <a:endParaRPr sz="2400">
              <a:latin typeface="Courier New"/>
              <a:ea typeface="Courier New"/>
              <a:cs typeface="Courier New"/>
              <a:sym typeface="Courier New"/>
            </a:endParaRPr>
          </a:p>
          <a:p>
            <a:pPr marL="0" lvl="0" indent="0" algn="l" rtl="0">
              <a:spcBef>
                <a:spcPts val="360"/>
              </a:spcBef>
              <a:spcAft>
                <a:spcPts val="0"/>
              </a:spcAft>
              <a:buNone/>
            </a:pPr>
            <a:r>
              <a:rPr lang="en-US" sz="2400">
                <a:latin typeface="Courier New"/>
                <a:ea typeface="Courier New"/>
                <a:cs typeface="Courier New"/>
                <a:sym typeface="Courier New"/>
              </a:rPr>
              <a:t>&gt;&gt; &lt;IP src=127.0.0.1&gt;</a:t>
            </a:r>
            <a:endParaRPr sz="2400">
              <a:latin typeface="Courier New"/>
              <a:ea typeface="Courier New"/>
              <a:cs typeface="Courier New"/>
              <a:sym typeface="Courier New"/>
            </a:endParaRPr>
          </a:p>
          <a:p>
            <a:pPr marL="0" lvl="0" indent="0" algn="l" rtl="0">
              <a:spcBef>
                <a:spcPts val="360"/>
              </a:spcBef>
              <a:spcAft>
                <a:spcPts val="0"/>
              </a:spcAft>
              <a:buNone/>
            </a:pPr>
            <a:endParaRPr sz="2400"/>
          </a:p>
          <a:p>
            <a:pPr marL="0" lvl="0" indent="0" algn="l" rtl="0">
              <a:spcBef>
                <a:spcPts val="360"/>
              </a:spcBef>
              <a:spcAft>
                <a:spcPts val="0"/>
              </a:spcAft>
              <a:buNone/>
            </a:pPr>
            <a:endParaRPr sz="2400"/>
          </a:p>
        </p:txBody>
      </p:sp>
      <p:sp>
        <p:nvSpPr>
          <p:cNvPr id="258" name="Google Shape;258;p36"/>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Creating a Packet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a:spLocks noGrp="1"/>
          </p:cNvSpPr>
          <p:nvPr>
            <p:ph type="body" idx="1"/>
          </p:nvPr>
        </p:nvSpPr>
        <p:spPr>
          <a:xfrm>
            <a:off x="367125" y="1140600"/>
            <a:ext cx="8685300" cy="4926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You can stack multiple packet layers to start completing your packet using /. Certain packet fields will automatically be filled out for you.</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latin typeface="Courier New"/>
                <a:ea typeface="Courier New"/>
                <a:cs typeface="Courier New"/>
                <a:sym typeface="Courier New"/>
              </a:rPr>
              <a:t>a/TCP()</a:t>
            </a:r>
            <a:endParaRPr sz="2400">
              <a:latin typeface="Courier New"/>
              <a:ea typeface="Courier New"/>
              <a:cs typeface="Courier New"/>
              <a:sym typeface="Courier New"/>
            </a:endParaRPr>
          </a:p>
          <a:p>
            <a:pPr marL="0" lvl="0" indent="0" algn="l" rtl="0">
              <a:spcBef>
                <a:spcPts val="360"/>
              </a:spcBef>
              <a:spcAft>
                <a:spcPts val="0"/>
              </a:spcAft>
              <a:buNone/>
            </a:pPr>
            <a:r>
              <a:rPr lang="en-US" sz="2400">
                <a:latin typeface="Courier New"/>
                <a:ea typeface="Courier New"/>
                <a:cs typeface="Courier New"/>
                <a:sym typeface="Courier New"/>
              </a:rPr>
              <a:t>&gt;&gt; &lt;IP  frag=0 proto=tcp src=127.0.0.1   |&lt;TCP|&gt;&gt;</a:t>
            </a:r>
            <a:endParaRPr sz="2400">
              <a:latin typeface="Courier New"/>
              <a:ea typeface="Courier New"/>
              <a:cs typeface="Courier New"/>
              <a:sym typeface="Courier New"/>
            </a:endParaRPr>
          </a:p>
          <a:p>
            <a:pPr marL="0" lvl="0" indent="0" algn="l" rtl="0">
              <a:spcBef>
                <a:spcPts val="360"/>
              </a:spcBef>
              <a:spcAft>
                <a:spcPts val="0"/>
              </a:spcAft>
              <a:buNone/>
            </a:pPr>
            <a:endParaRPr sz="2400">
              <a:latin typeface="Courier New"/>
              <a:ea typeface="Courier New"/>
              <a:cs typeface="Courier New"/>
              <a:sym typeface="Courier New"/>
            </a:endParaRPr>
          </a:p>
          <a:p>
            <a:pPr marL="0" lvl="0" indent="0" algn="l" rtl="0">
              <a:spcBef>
                <a:spcPts val="360"/>
              </a:spcBef>
              <a:spcAft>
                <a:spcPts val="0"/>
              </a:spcAft>
              <a:buNone/>
            </a:pPr>
            <a:r>
              <a:rPr lang="en-US" sz="2400"/>
              <a:t>We added a TCP layer to our packet from earlier. Notice how our IP field autofilled the </a:t>
            </a:r>
            <a:r>
              <a:rPr lang="en-US" sz="2400">
                <a:latin typeface="Courier New"/>
                <a:ea typeface="Courier New"/>
                <a:cs typeface="Courier New"/>
                <a:sym typeface="Courier New"/>
              </a:rPr>
              <a:t>proto</a:t>
            </a:r>
            <a:r>
              <a:rPr lang="en-US" sz="2400"/>
              <a:t> field</a:t>
            </a:r>
            <a:endParaRPr sz="2400"/>
          </a:p>
          <a:p>
            <a:pPr marL="0" lvl="0" indent="0" algn="l" rtl="0">
              <a:spcBef>
                <a:spcPts val="360"/>
              </a:spcBef>
              <a:spcAft>
                <a:spcPts val="0"/>
              </a:spcAft>
              <a:buNone/>
            </a:pPr>
            <a:endParaRPr sz="2400">
              <a:latin typeface="Courier New"/>
              <a:ea typeface="Courier New"/>
              <a:cs typeface="Courier New"/>
              <a:sym typeface="Courier New"/>
            </a:endParaRPr>
          </a:p>
          <a:p>
            <a:pPr marL="0" lvl="0" indent="0" algn="l" rtl="0">
              <a:spcBef>
                <a:spcPts val="360"/>
              </a:spcBef>
              <a:spcAft>
                <a:spcPts val="0"/>
              </a:spcAft>
              <a:buNone/>
            </a:pPr>
            <a:endParaRPr sz="2400">
              <a:latin typeface="Courier New"/>
              <a:ea typeface="Courier New"/>
              <a:cs typeface="Courier New"/>
              <a:sym typeface="Courier New"/>
            </a:endParaRPr>
          </a:p>
          <a:p>
            <a:pPr marL="0" lvl="0" indent="0" algn="l" rtl="0">
              <a:spcBef>
                <a:spcPts val="360"/>
              </a:spcBef>
              <a:spcAft>
                <a:spcPts val="0"/>
              </a:spcAft>
              <a:buNone/>
            </a:pPr>
            <a:endParaRPr sz="2400">
              <a:latin typeface="Courier New"/>
              <a:ea typeface="Courier New"/>
              <a:cs typeface="Courier New"/>
              <a:sym typeface="Courier New"/>
            </a:endParaRPr>
          </a:p>
        </p:txBody>
      </p:sp>
      <p:sp>
        <p:nvSpPr>
          <p:cNvPr id="265" name="Google Shape;265;p37"/>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Creating a Packet (cont.)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8"/>
          <p:cNvSpPr txBox="1">
            <a:spLocks noGrp="1"/>
          </p:cNvSpPr>
          <p:nvPr>
            <p:ph type="body" idx="1"/>
          </p:nvPr>
        </p:nvSpPr>
        <p:spPr>
          <a:xfrm>
            <a:off x="367125" y="1039526"/>
            <a:ext cx="8325900" cy="5027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You can define functions that can create entire sets of Packets. </a:t>
            </a:r>
            <a:endParaRPr sz="2400"/>
          </a:p>
          <a:p>
            <a:pPr marL="0" lvl="0" indent="0" algn="l" rtl="0">
              <a:spcBef>
                <a:spcPts val="360"/>
              </a:spcBef>
              <a:spcAft>
                <a:spcPts val="0"/>
              </a:spcAft>
              <a:buNone/>
            </a:pPr>
            <a:endParaRPr sz="2400"/>
          </a:p>
          <a:p>
            <a:pPr marL="114300" marR="114300" lvl="0" indent="0" algn="l" rtl="0">
              <a:lnSpc>
                <a:spcPct val="140000"/>
              </a:lnSpc>
              <a:spcBef>
                <a:spcPts val="0"/>
              </a:spcBef>
              <a:spcAft>
                <a:spcPts val="0"/>
              </a:spcAft>
              <a:buNone/>
            </a:pPr>
            <a:r>
              <a:rPr lang="en-US" sz="2400">
                <a:solidFill>
                  <a:srgbClr val="000000"/>
                </a:solidFill>
              </a:rPr>
              <a:t>Generates packets with TTL from 1-7</a:t>
            </a:r>
            <a:endParaRPr sz="2400">
              <a:solidFill>
                <a:srgbClr val="000000"/>
              </a:solidFill>
            </a:endParaRPr>
          </a:p>
          <a:p>
            <a:pPr marL="114300" marR="114300" lvl="0" indent="0" algn="l" rtl="0">
              <a:lnSpc>
                <a:spcPct val="140000"/>
              </a:lnSpc>
              <a:spcBef>
                <a:spcPts val="0"/>
              </a:spcBef>
              <a:spcAft>
                <a:spcPts val="0"/>
              </a:spcAft>
              <a:buNone/>
            </a:pPr>
            <a:r>
              <a:rPr lang="en-US" sz="2400">
                <a:solidFill>
                  <a:srgbClr val="333333"/>
                </a:solidFill>
                <a:latin typeface="Courier New"/>
                <a:ea typeface="Courier New"/>
                <a:cs typeface="Courier New"/>
                <a:sym typeface="Courier New"/>
              </a:rPr>
              <a:t>a=IP(ttl=(1,3))</a:t>
            </a:r>
            <a:endParaRPr sz="2400">
              <a:solidFill>
                <a:srgbClr val="333333"/>
              </a:solidFill>
              <a:latin typeface="Courier New"/>
              <a:ea typeface="Courier New"/>
              <a:cs typeface="Courier New"/>
              <a:sym typeface="Courier New"/>
            </a:endParaRPr>
          </a:p>
          <a:p>
            <a:pPr marL="114300" marR="114300" lvl="0" indent="0" algn="l" rtl="0">
              <a:lnSpc>
                <a:spcPct val="140000"/>
              </a:lnSpc>
              <a:spcBef>
                <a:spcPts val="0"/>
              </a:spcBef>
              <a:spcAft>
                <a:spcPts val="0"/>
              </a:spcAft>
              <a:buNone/>
            </a:pPr>
            <a:r>
              <a:rPr lang="en-US" sz="2400">
                <a:solidFill>
                  <a:srgbClr val="333333"/>
                </a:solidFill>
                <a:latin typeface="Courier New"/>
                <a:ea typeface="Courier New"/>
                <a:cs typeface="Courier New"/>
                <a:sym typeface="Courier New"/>
              </a:rPr>
              <a:t>[p for p in a]</a:t>
            </a:r>
            <a:endParaRPr sz="2400">
              <a:solidFill>
                <a:srgbClr val="333333"/>
              </a:solidFill>
              <a:latin typeface="Courier New"/>
              <a:ea typeface="Courier New"/>
              <a:cs typeface="Courier New"/>
              <a:sym typeface="Courier New"/>
            </a:endParaRPr>
          </a:p>
          <a:p>
            <a:pPr marL="114300" marR="114300" lvl="0" indent="0" algn="l" rtl="0">
              <a:lnSpc>
                <a:spcPct val="140000"/>
              </a:lnSpc>
              <a:spcBef>
                <a:spcPts val="0"/>
              </a:spcBef>
              <a:spcAft>
                <a:spcPts val="0"/>
              </a:spcAft>
              <a:buClr>
                <a:schemeClr val="dk1"/>
              </a:buClr>
              <a:buSzPts val="1100"/>
              <a:buFont typeface="Arial"/>
              <a:buNone/>
            </a:pPr>
            <a:r>
              <a:rPr lang="en-US" sz="2400">
                <a:solidFill>
                  <a:srgbClr val="333333"/>
                </a:solidFill>
                <a:latin typeface="Courier New"/>
                <a:ea typeface="Courier New"/>
                <a:cs typeface="Courier New"/>
                <a:sym typeface="Courier New"/>
              </a:rPr>
              <a:t>&gt;&gt; [&lt;IP ttl=1&gt;,&lt;IP ttl=2&gt;,&lt;IP ttl=3&gt;]</a:t>
            </a:r>
            <a:endParaRPr sz="2400">
              <a:solidFill>
                <a:srgbClr val="333333"/>
              </a:solidFill>
              <a:latin typeface="Courier New"/>
              <a:ea typeface="Courier New"/>
              <a:cs typeface="Courier New"/>
              <a:sym typeface="Courier New"/>
            </a:endParaRPr>
          </a:p>
          <a:p>
            <a:pPr marL="0" lvl="0" indent="0" algn="l" rtl="0">
              <a:spcBef>
                <a:spcPts val="360"/>
              </a:spcBef>
              <a:spcAft>
                <a:spcPts val="0"/>
              </a:spcAft>
              <a:buNone/>
            </a:pPr>
            <a:endParaRPr sz="2400"/>
          </a:p>
          <a:p>
            <a:pPr marL="0" lvl="0" indent="0" algn="l" rtl="0">
              <a:spcBef>
                <a:spcPts val="360"/>
              </a:spcBef>
              <a:spcAft>
                <a:spcPts val="0"/>
              </a:spcAft>
              <a:buNone/>
            </a:pPr>
            <a:r>
              <a:rPr lang="en-US" sz="2400"/>
              <a:t>Generates IP packets whose destination fall under .30 subnet for slashdot.org</a:t>
            </a:r>
            <a:endParaRPr sz="2400"/>
          </a:p>
          <a:p>
            <a:pPr marL="114300" marR="114300" lvl="0" indent="0" algn="l" rtl="0">
              <a:lnSpc>
                <a:spcPct val="140000"/>
              </a:lnSpc>
              <a:spcBef>
                <a:spcPts val="0"/>
              </a:spcBef>
              <a:spcAft>
                <a:spcPts val="0"/>
              </a:spcAft>
              <a:buNone/>
            </a:pPr>
            <a:r>
              <a:rPr lang="en-US" sz="2400">
                <a:solidFill>
                  <a:srgbClr val="404040"/>
                </a:solidFill>
                <a:latin typeface="Courier New"/>
                <a:ea typeface="Courier New"/>
                <a:cs typeface="Courier New"/>
                <a:sym typeface="Courier New"/>
              </a:rPr>
              <a:t>a</a:t>
            </a:r>
            <a:r>
              <a:rPr lang="en-US" sz="2400">
                <a:solidFill>
                  <a:srgbClr val="666666"/>
                </a:solidFill>
                <a:latin typeface="Courier New"/>
                <a:ea typeface="Courier New"/>
                <a:cs typeface="Courier New"/>
                <a:sym typeface="Courier New"/>
              </a:rPr>
              <a:t>=</a:t>
            </a:r>
            <a:r>
              <a:rPr lang="en-US" sz="2400">
                <a:solidFill>
                  <a:srgbClr val="404040"/>
                </a:solidFill>
                <a:latin typeface="Courier New"/>
                <a:ea typeface="Courier New"/>
                <a:cs typeface="Courier New"/>
                <a:sym typeface="Courier New"/>
              </a:rPr>
              <a:t>IP(dst</a:t>
            </a:r>
            <a:r>
              <a:rPr lang="en-US" sz="2400">
                <a:solidFill>
                  <a:srgbClr val="666666"/>
                </a:solidFill>
                <a:latin typeface="Courier New"/>
                <a:ea typeface="Courier New"/>
                <a:cs typeface="Courier New"/>
                <a:sym typeface="Courier New"/>
              </a:rPr>
              <a:t>=</a:t>
            </a:r>
            <a:r>
              <a:rPr lang="en-US" sz="2400">
                <a:solidFill>
                  <a:srgbClr val="4070A0"/>
                </a:solidFill>
                <a:latin typeface="Courier New"/>
                <a:ea typeface="Courier New"/>
                <a:cs typeface="Courier New"/>
                <a:sym typeface="Courier New"/>
              </a:rPr>
              <a:t>"</a:t>
            </a:r>
            <a:r>
              <a:rPr lang="en-US" sz="2400" u="sng">
                <a:solidFill>
                  <a:schemeClr val="hlink"/>
                </a:solidFill>
                <a:latin typeface="Courier New"/>
                <a:ea typeface="Courier New"/>
                <a:cs typeface="Courier New"/>
                <a:sym typeface="Courier New"/>
                <a:hlinkClick r:id="rId3"/>
              </a:rPr>
              <a:t>www.slashdot.org/30</a:t>
            </a:r>
            <a:r>
              <a:rPr lang="en-US" sz="2400">
                <a:solidFill>
                  <a:srgbClr val="4070A0"/>
                </a:solidFill>
                <a:latin typeface="Courier New"/>
                <a:ea typeface="Courier New"/>
                <a:cs typeface="Courier New"/>
                <a:sym typeface="Courier New"/>
              </a:rPr>
              <a:t>"</a:t>
            </a:r>
            <a:r>
              <a:rPr lang="en-US" sz="2400">
                <a:solidFill>
                  <a:srgbClr val="404040"/>
                </a:solidFill>
                <a:latin typeface="Courier New"/>
                <a:ea typeface="Courier New"/>
                <a:cs typeface="Courier New"/>
                <a:sym typeface="Courier New"/>
              </a:rPr>
              <a:t>)</a:t>
            </a:r>
            <a:endParaRPr sz="2400">
              <a:solidFill>
                <a:srgbClr val="404040"/>
              </a:solidFill>
              <a:latin typeface="Courier New"/>
              <a:ea typeface="Courier New"/>
              <a:cs typeface="Courier New"/>
              <a:sym typeface="Courier New"/>
            </a:endParaRPr>
          </a:p>
          <a:p>
            <a:pPr marL="114300" marR="114300" lvl="0" indent="0" algn="l" rtl="0">
              <a:lnSpc>
                <a:spcPct val="140000"/>
              </a:lnSpc>
              <a:spcBef>
                <a:spcPts val="0"/>
              </a:spcBef>
              <a:spcAft>
                <a:spcPts val="0"/>
              </a:spcAft>
              <a:buNone/>
            </a:pPr>
            <a:endParaRPr sz="2400">
              <a:solidFill>
                <a:srgbClr val="404040"/>
              </a:solidFill>
              <a:latin typeface="Courier New"/>
              <a:ea typeface="Courier New"/>
              <a:cs typeface="Courier New"/>
              <a:sym typeface="Courier New"/>
            </a:endParaRPr>
          </a:p>
          <a:p>
            <a:pPr marL="114300" marR="114300" lvl="0" indent="0" algn="l" rtl="0">
              <a:lnSpc>
                <a:spcPct val="140000"/>
              </a:lnSpc>
              <a:spcBef>
                <a:spcPts val="0"/>
              </a:spcBef>
              <a:spcAft>
                <a:spcPts val="0"/>
              </a:spcAft>
              <a:buClr>
                <a:schemeClr val="dk1"/>
              </a:buClr>
              <a:buSzPts val="1100"/>
              <a:buFont typeface="Arial"/>
              <a:buNone/>
            </a:pPr>
            <a:endParaRPr sz="2400">
              <a:solidFill>
                <a:srgbClr val="404040"/>
              </a:solidFill>
              <a:latin typeface="Courier New"/>
              <a:ea typeface="Courier New"/>
              <a:cs typeface="Courier New"/>
              <a:sym typeface="Courier New"/>
            </a:endParaRPr>
          </a:p>
          <a:p>
            <a:pPr marL="0" lvl="0" indent="0" algn="l" rtl="0">
              <a:spcBef>
                <a:spcPts val="360"/>
              </a:spcBef>
              <a:spcAft>
                <a:spcPts val="0"/>
              </a:spcAft>
              <a:buNone/>
            </a:pPr>
            <a:endParaRPr sz="2400"/>
          </a:p>
        </p:txBody>
      </p:sp>
      <p:sp>
        <p:nvSpPr>
          <p:cNvPr id="272" name="Google Shape;272;p38"/>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Generating sets of Packets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9"/>
          <p:cNvSpPr txBox="1">
            <a:spLocks noGrp="1"/>
          </p:cNvSpPr>
          <p:nvPr>
            <p:ph type="body" idx="1"/>
          </p:nvPr>
        </p:nvSpPr>
        <p:spPr>
          <a:xfrm>
            <a:off x="158825" y="1039525"/>
            <a:ext cx="8534100" cy="50277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If you don’t want to worry about manually filling out all fields of the packet, you can use the </a:t>
            </a:r>
            <a:r>
              <a:rPr lang="en-US" sz="2400">
                <a:latin typeface="Courier New"/>
                <a:ea typeface="Courier New"/>
                <a:cs typeface="Courier New"/>
                <a:sym typeface="Courier New"/>
              </a:rPr>
              <a:t>fuzz()</a:t>
            </a:r>
            <a:r>
              <a:rPr lang="en-US" sz="2400"/>
              <a:t> function. It will fill in any non-calculated fields with random but valid data based on the currently filled fields.</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t>Fuzzes the UDP field of the packet</a:t>
            </a:r>
            <a:endParaRPr sz="2400"/>
          </a:p>
          <a:p>
            <a:pPr marL="0" lvl="0" indent="0" algn="l" rtl="0">
              <a:spcBef>
                <a:spcPts val="360"/>
              </a:spcBef>
              <a:spcAft>
                <a:spcPts val="0"/>
              </a:spcAft>
              <a:buNone/>
            </a:pPr>
            <a:r>
              <a:rPr lang="en-US" sz="2400">
                <a:latin typeface="Courier New"/>
                <a:ea typeface="Courier New"/>
                <a:cs typeface="Courier New"/>
                <a:sym typeface="Courier New"/>
              </a:rPr>
              <a:t>fuzz(UDP())</a:t>
            </a:r>
            <a:endParaRPr sz="2400">
              <a:latin typeface="Courier New"/>
              <a:ea typeface="Courier New"/>
              <a:cs typeface="Courier New"/>
              <a:sym typeface="Courier New"/>
            </a:endParaRPr>
          </a:p>
          <a:p>
            <a:pPr marL="0" lvl="0" indent="0" algn="l" rtl="0">
              <a:spcBef>
                <a:spcPts val="360"/>
              </a:spcBef>
              <a:spcAft>
                <a:spcPts val="0"/>
              </a:spcAft>
              <a:buNone/>
            </a:pPr>
            <a:endParaRPr sz="2400">
              <a:latin typeface="Courier New"/>
              <a:ea typeface="Courier New"/>
              <a:cs typeface="Courier New"/>
              <a:sym typeface="Courier New"/>
            </a:endParaRPr>
          </a:p>
          <a:p>
            <a:pPr marL="0" lvl="0" indent="0" algn="l" rtl="0">
              <a:spcBef>
                <a:spcPts val="360"/>
              </a:spcBef>
              <a:spcAft>
                <a:spcPts val="0"/>
              </a:spcAft>
              <a:buNone/>
            </a:pPr>
            <a:r>
              <a:rPr lang="en-US" sz="2400"/>
              <a:t>In order to randomize the src and destination IP address in the IP layer, use </a:t>
            </a:r>
            <a:r>
              <a:rPr lang="en-US" sz="2400">
                <a:latin typeface="Courier New"/>
                <a:ea typeface="Courier New"/>
                <a:cs typeface="Courier New"/>
                <a:sym typeface="Courier New"/>
              </a:rPr>
              <a:t>RandIP()</a:t>
            </a:r>
            <a:endParaRPr sz="2400">
              <a:latin typeface="Courier New"/>
              <a:ea typeface="Courier New"/>
              <a:cs typeface="Courier New"/>
              <a:sym typeface="Courier New"/>
            </a:endParaRPr>
          </a:p>
        </p:txBody>
      </p:sp>
      <p:sp>
        <p:nvSpPr>
          <p:cNvPr id="279" name="Google Shape;279;p39"/>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Fuzzing Packets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0"/>
          <p:cNvSpPr txBox="1">
            <a:spLocks noGrp="1"/>
          </p:cNvSpPr>
          <p:nvPr>
            <p:ph type="body" idx="1"/>
          </p:nvPr>
        </p:nvSpPr>
        <p:spPr>
          <a:xfrm>
            <a:off x="367125" y="1039525"/>
            <a:ext cx="8325900" cy="5679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Only the main functions are shown here. Run </a:t>
            </a:r>
            <a:r>
              <a:rPr lang="en-US" sz="2400">
                <a:latin typeface="Courier New"/>
                <a:ea typeface="Courier New"/>
                <a:cs typeface="Courier New"/>
                <a:sym typeface="Courier New"/>
              </a:rPr>
              <a:t>help(Packet) </a:t>
            </a:r>
            <a:r>
              <a:rPr lang="en-US" sz="2400"/>
              <a:t>for more info.</a:t>
            </a:r>
            <a:endParaRPr sz="2400"/>
          </a:p>
          <a:p>
            <a:pPr marL="457200" lvl="0" indent="-381000" algn="l" rtl="0">
              <a:spcBef>
                <a:spcPts val="360"/>
              </a:spcBef>
              <a:spcAft>
                <a:spcPts val="0"/>
              </a:spcAft>
              <a:buSzPts val="2400"/>
              <a:buChar char="●"/>
            </a:pPr>
            <a:r>
              <a:rPr lang="en-US" sz="2400">
                <a:latin typeface="Courier New"/>
                <a:ea typeface="Courier New"/>
                <a:cs typeface="Courier New"/>
                <a:sym typeface="Courier New"/>
              </a:rPr>
              <a:t>.show()</a:t>
            </a:r>
            <a:r>
              <a:rPr lang="en-US" sz="2400"/>
              <a:t>:prints a hierarchical view of the packet</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.summary()</a:t>
            </a:r>
            <a:r>
              <a:rPr lang="en-US" sz="2400"/>
              <a:t>: prints a one line summary of the packet</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.sprintf(&lt;function&gt;)</a:t>
            </a:r>
            <a:r>
              <a:rPr lang="en-US" sz="2400"/>
              <a:t>: prints packet data according to a custom function</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.haslayer(&lt;class&gt;)</a:t>
            </a:r>
            <a:r>
              <a:rPr lang="en-US" sz="2400"/>
              <a:t>: returns true if the packet contains the specified layer </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.add_payload(&lt;str&gt;)</a:t>
            </a:r>
            <a:r>
              <a:rPr lang="en-US" sz="2400"/>
              <a:t>: adds a payload to the packet</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.command()</a:t>
            </a:r>
            <a:r>
              <a:rPr lang="en-US" sz="2400"/>
              <a:t>:returns the scapy command required to create the same packet</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.copy()</a:t>
            </a:r>
            <a:r>
              <a:rPr lang="en-US" sz="2400"/>
              <a:t>:creates a copy of the packet</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.copy_field_value()</a:t>
            </a:r>
            <a:r>
              <a:rPr lang="en-US" sz="2400"/>
              <a:t>: copies the value of a specific field </a:t>
            </a:r>
            <a:endParaRPr sz="2400"/>
          </a:p>
          <a:p>
            <a:pPr marL="0" lvl="0" indent="0" algn="l" rtl="0">
              <a:spcBef>
                <a:spcPts val="360"/>
              </a:spcBef>
              <a:spcAft>
                <a:spcPts val="0"/>
              </a:spcAft>
              <a:buNone/>
            </a:pPr>
            <a:endParaRPr sz="2400"/>
          </a:p>
          <a:p>
            <a:pPr marL="0" lvl="0" indent="0" algn="l" rtl="0">
              <a:spcBef>
                <a:spcPts val="360"/>
              </a:spcBef>
              <a:spcAft>
                <a:spcPts val="0"/>
              </a:spcAft>
              <a:buNone/>
            </a:pPr>
            <a:endParaRPr sz="2400"/>
          </a:p>
          <a:p>
            <a:pPr marL="0" lvl="0" indent="0" algn="l" rtl="0">
              <a:spcBef>
                <a:spcPts val="360"/>
              </a:spcBef>
              <a:spcAft>
                <a:spcPts val="0"/>
              </a:spcAft>
              <a:buNone/>
            </a:pPr>
            <a:endParaRPr sz="2400"/>
          </a:p>
        </p:txBody>
      </p:sp>
      <p:sp>
        <p:nvSpPr>
          <p:cNvPr id="286" name="Google Shape;286;p40"/>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Packet Class methods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1"/>
          <p:cNvSpPr txBox="1">
            <a:spLocks noGrp="1"/>
          </p:cNvSpPr>
          <p:nvPr>
            <p:ph type="body" idx="1"/>
          </p:nvPr>
        </p:nvSpPr>
        <p:spPr>
          <a:xfrm>
            <a:off x="316650" y="1149026"/>
            <a:ext cx="8376300" cy="49182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There are also several useful methods for automated reporting. These methods require certain external Python libraries. Running the function should tell you which libraries are needed.</a:t>
            </a:r>
            <a:endParaRPr sz="2400"/>
          </a:p>
          <a:p>
            <a:pPr marL="0" lvl="0" indent="0" algn="l" rtl="0">
              <a:spcBef>
                <a:spcPts val="360"/>
              </a:spcBef>
              <a:spcAft>
                <a:spcPts val="0"/>
              </a:spcAft>
              <a:buNone/>
            </a:pPr>
            <a:endParaRPr sz="2400"/>
          </a:p>
          <a:p>
            <a:pPr marL="457200" lvl="0" indent="-381000" algn="l" rtl="0">
              <a:spcBef>
                <a:spcPts val="360"/>
              </a:spcBef>
              <a:spcAft>
                <a:spcPts val="0"/>
              </a:spcAft>
              <a:buSzPts val="2400"/>
              <a:buChar char="●"/>
            </a:pPr>
            <a:r>
              <a:rPr lang="en-US" sz="2400">
                <a:latin typeface="Courier New"/>
                <a:ea typeface="Courier New"/>
                <a:cs typeface="Courier New"/>
                <a:sym typeface="Courier New"/>
              </a:rPr>
              <a:t>.pdfdump(&lt;file path&gt;)</a:t>
            </a:r>
            <a:r>
              <a:rPr lang="en-US" sz="2400"/>
              <a:t>: creates a pdf file describing the packet. Takes in an optional file path </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.psdump(&lt;filename&gt;)</a:t>
            </a:r>
            <a:r>
              <a:rPr lang="en-US" sz="2400"/>
              <a:t>: creates a eps file describing the packet. Takes in an optional file path </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.svgdump()</a:t>
            </a:r>
            <a:r>
              <a:rPr lang="en-US" sz="2400"/>
              <a:t>:creates a svg file describing the packet. Takes in an optional file path </a:t>
            </a:r>
            <a:endParaRPr sz="2400"/>
          </a:p>
        </p:txBody>
      </p:sp>
      <p:sp>
        <p:nvSpPr>
          <p:cNvPr id="293" name="Google Shape;293;p41"/>
          <p:cNvSpPr txBox="1">
            <a:spLocks noGrp="1"/>
          </p:cNvSpPr>
          <p:nvPr>
            <p:ph type="body" idx="2"/>
          </p:nvPr>
        </p:nvSpPr>
        <p:spPr>
          <a:xfrm>
            <a:off x="316638" y="17901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Clr>
                <a:schemeClr val="dk1"/>
              </a:buClr>
              <a:buSzPts val="1100"/>
              <a:buFont typeface="Arial"/>
              <a:buNone/>
            </a:pPr>
            <a:r>
              <a:rPr lang="en-US"/>
              <a:t>Packet Class methods (cont.)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body" idx="1"/>
          </p:nvPr>
        </p:nvSpPr>
        <p:spPr>
          <a:xfrm>
            <a:off x="366525" y="1067601"/>
            <a:ext cx="8326500" cy="4999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Scapy can send packets in many different ways. To see all the different packet sending methods type in the Scapy CLI:</a:t>
            </a:r>
            <a:endParaRPr sz="2400"/>
          </a:p>
          <a:p>
            <a:pPr marL="0" lvl="0" indent="0" algn="l" rtl="0">
              <a:spcBef>
                <a:spcPts val="360"/>
              </a:spcBef>
              <a:spcAft>
                <a:spcPts val="0"/>
              </a:spcAft>
              <a:buNone/>
            </a:pPr>
            <a:endParaRPr sz="2400"/>
          </a:p>
          <a:p>
            <a:pPr marL="0" lvl="0" indent="0" algn="l" rtl="0">
              <a:spcBef>
                <a:spcPts val="360"/>
              </a:spcBef>
              <a:spcAft>
                <a:spcPts val="0"/>
              </a:spcAft>
              <a:buNone/>
            </a:pPr>
            <a:endParaRPr sz="2400"/>
          </a:p>
          <a:p>
            <a:pPr marL="0" lvl="0" indent="457200" algn="l" rtl="0">
              <a:spcBef>
                <a:spcPts val="360"/>
              </a:spcBef>
              <a:spcAft>
                <a:spcPts val="0"/>
              </a:spcAft>
              <a:buNone/>
            </a:pPr>
            <a:r>
              <a:rPr lang="en-US" sz="2400">
                <a:latin typeface="Courier New"/>
                <a:ea typeface="Courier New"/>
                <a:cs typeface="Courier New"/>
                <a:sym typeface="Courier New"/>
              </a:rPr>
              <a:t>lsc()</a:t>
            </a:r>
            <a:endParaRPr sz="2400">
              <a:latin typeface="Courier New"/>
              <a:ea typeface="Courier New"/>
              <a:cs typeface="Courier New"/>
              <a:sym typeface="Courier New"/>
            </a:endParaRPr>
          </a:p>
          <a:p>
            <a:pPr marL="0" lvl="0" indent="0" algn="l" rtl="0">
              <a:spcBef>
                <a:spcPts val="360"/>
              </a:spcBef>
              <a:spcAft>
                <a:spcPts val="0"/>
              </a:spcAft>
              <a:buNone/>
            </a:pPr>
            <a:endParaRPr sz="2400"/>
          </a:p>
          <a:p>
            <a:pPr marL="0" lvl="0" indent="0" algn="l" rtl="0">
              <a:spcBef>
                <a:spcPts val="360"/>
              </a:spcBef>
              <a:spcAft>
                <a:spcPts val="0"/>
              </a:spcAft>
              <a:buNone/>
            </a:pPr>
            <a:endParaRPr sz="2400"/>
          </a:p>
          <a:p>
            <a:pPr marL="0" lvl="0" indent="0" algn="l" rtl="0">
              <a:spcBef>
                <a:spcPts val="360"/>
              </a:spcBef>
              <a:spcAft>
                <a:spcPts val="0"/>
              </a:spcAft>
              <a:buNone/>
            </a:pPr>
            <a:endParaRPr sz="2400"/>
          </a:p>
          <a:p>
            <a:pPr marL="0" lvl="0" indent="0" algn="l" rtl="0">
              <a:spcBef>
                <a:spcPts val="360"/>
              </a:spcBef>
              <a:spcAft>
                <a:spcPts val="0"/>
              </a:spcAft>
              <a:buNone/>
            </a:pPr>
            <a:endParaRPr sz="2400"/>
          </a:p>
        </p:txBody>
      </p:sp>
      <p:sp>
        <p:nvSpPr>
          <p:cNvPr id="300" name="Google Shape;300;p42"/>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Sending packets</a:t>
            </a:r>
            <a:endParaRPr/>
          </a:p>
        </p:txBody>
      </p:sp>
      <p:pic>
        <p:nvPicPr>
          <p:cNvPr id="301" name="Google Shape;301;p42"/>
          <p:cNvPicPr preferRelativeResize="0"/>
          <p:nvPr/>
        </p:nvPicPr>
        <p:blipFill rotWithShape="1">
          <a:blip r:embed="rId3">
            <a:alphaModFix/>
          </a:blip>
          <a:srcRect r="20917"/>
          <a:stretch/>
        </p:blipFill>
        <p:spPr>
          <a:xfrm>
            <a:off x="5828775" y="2732325"/>
            <a:ext cx="2730175" cy="3121825"/>
          </a:xfrm>
          <a:prstGeom prst="rect">
            <a:avLst/>
          </a:prstGeom>
          <a:noFill/>
          <a:ln>
            <a:noFill/>
          </a:ln>
        </p:spPr>
      </p:pic>
      <p:pic>
        <p:nvPicPr>
          <p:cNvPr id="302" name="Google Shape;302;p42"/>
          <p:cNvPicPr preferRelativeResize="0"/>
          <p:nvPr/>
        </p:nvPicPr>
        <p:blipFill>
          <a:blip r:embed="rId4">
            <a:alphaModFix/>
          </a:blip>
          <a:stretch>
            <a:fillRect/>
          </a:stretch>
        </p:blipFill>
        <p:spPr>
          <a:xfrm>
            <a:off x="6625688" y="2941463"/>
            <a:ext cx="1136325" cy="1136325"/>
          </a:xfrm>
          <a:prstGeom prst="rect">
            <a:avLst/>
          </a:prstGeom>
          <a:noFill/>
          <a:ln>
            <a:noFill/>
          </a:ln>
        </p:spPr>
      </p:pic>
      <p:pic>
        <p:nvPicPr>
          <p:cNvPr id="303" name="Google Shape;303;p42"/>
          <p:cNvPicPr preferRelativeResize="0"/>
          <p:nvPr/>
        </p:nvPicPr>
        <p:blipFill>
          <a:blip r:embed="rId5">
            <a:alphaModFix/>
          </a:blip>
          <a:stretch>
            <a:fillRect/>
          </a:stretch>
        </p:blipFill>
        <p:spPr>
          <a:xfrm rot="1788562">
            <a:off x="6695761" y="4128126"/>
            <a:ext cx="534211" cy="424021"/>
          </a:xfrm>
          <a:prstGeom prst="rect">
            <a:avLst/>
          </a:prstGeom>
          <a:noFill/>
          <a:ln>
            <a:noFill/>
          </a:ln>
        </p:spPr>
      </p:pic>
      <p:pic>
        <p:nvPicPr>
          <p:cNvPr id="304" name="Google Shape;304;p42"/>
          <p:cNvPicPr preferRelativeResize="0"/>
          <p:nvPr/>
        </p:nvPicPr>
        <p:blipFill>
          <a:blip r:embed="rId6">
            <a:alphaModFix/>
          </a:blip>
          <a:stretch>
            <a:fillRect/>
          </a:stretch>
        </p:blipFill>
        <p:spPr>
          <a:xfrm rot="3520545">
            <a:off x="7158189" y="4690071"/>
            <a:ext cx="477427" cy="345335"/>
          </a:xfrm>
          <a:prstGeom prst="rect">
            <a:avLst/>
          </a:prstGeom>
          <a:noFill/>
          <a:ln>
            <a:noFill/>
          </a:ln>
        </p:spPr>
      </p:pic>
      <p:pic>
        <p:nvPicPr>
          <p:cNvPr id="305" name="Google Shape;305;p42"/>
          <p:cNvPicPr preferRelativeResize="0"/>
          <p:nvPr/>
        </p:nvPicPr>
        <p:blipFill>
          <a:blip r:embed="rId7">
            <a:alphaModFix/>
          </a:blip>
          <a:stretch>
            <a:fillRect/>
          </a:stretch>
        </p:blipFill>
        <p:spPr>
          <a:xfrm rot="1820679">
            <a:off x="6845937" y="5171675"/>
            <a:ext cx="487149" cy="4871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3"/>
          <p:cNvSpPr txBox="1">
            <a:spLocks noGrp="1"/>
          </p:cNvSpPr>
          <p:nvPr>
            <p:ph type="body" idx="1"/>
          </p:nvPr>
        </p:nvSpPr>
        <p:spPr>
          <a:xfrm>
            <a:off x="367125" y="1121901"/>
            <a:ext cx="8325900" cy="49455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Sends Layer 3 packets.</a:t>
            </a:r>
            <a:endParaRPr sz="2400"/>
          </a:p>
          <a:p>
            <a:pPr marL="0" lvl="0" indent="0" algn="l" rtl="0">
              <a:spcBef>
                <a:spcPts val="360"/>
              </a:spcBef>
              <a:spcAft>
                <a:spcPts val="0"/>
              </a:spcAft>
              <a:buNone/>
            </a:pPr>
            <a:r>
              <a:rPr lang="en-US" sz="2400"/>
              <a:t>send()</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t>Required Params</a:t>
            </a:r>
            <a:endParaRPr sz="2400"/>
          </a:p>
          <a:p>
            <a:pPr marL="0" lvl="0" indent="0" algn="l" rtl="0">
              <a:spcBef>
                <a:spcPts val="360"/>
              </a:spcBef>
              <a:spcAft>
                <a:spcPts val="0"/>
              </a:spcAft>
              <a:buNone/>
            </a:pPr>
            <a:r>
              <a:rPr lang="en-US" sz="2400">
                <a:latin typeface="Courier New"/>
                <a:ea typeface="Courier New"/>
                <a:cs typeface="Courier New"/>
                <a:sym typeface="Courier New"/>
              </a:rPr>
              <a:t>&lt;packet&gt; x</a:t>
            </a:r>
            <a:r>
              <a:rPr lang="en-US" sz="2400"/>
              <a:t>: packet or packets to send</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t>Optional Params</a:t>
            </a:r>
            <a:endParaRPr sz="2400"/>
          </a:p>
          <a:p>
            <a:pPr marL="0" lvl="0" indent="0" algn="l" rtl="0">
              <a:spcBef>
                <a:spcPts val="360"/>
              </a:spcBef>
              <a:spcAft>
                <a:spcPts val="0"/>
              </a:spcAft>
              <a:buNone/>
            </a:pPr>
            <a:r>
              <a:rPr lang="en-US" sz="2400">
                <a:latin typeface="Courier New"/>
                <a:ea typeface="Courier New"/>
                <a:cs typeface="Courier New"/>
                <a:sym typeface="Courier New"/>
              </a:rPr>
              <a:t>&lt;int&gt; loop</a:t>
            </a:r>
            <a:r>
              <a:rPr lang="en-US" sz="2400"/>
              <a:t>: keep resending packets. False if 0 otherwise true</a:t>
            </a:r>
            <a:endParaRPr sz="2400"/>
          </a:p>
          <a:p>
            <a:pPr marL="0" lvl="0" indent="0" algn="l" rtl="0">
              <a:spcBef>
                <a:spcPts val="360"/>
              </a:spcBef>
              <a:spcAft>
                <a:spcPts val="0"/>
              </a:spcAft>
              <a:buNone/>
            </a:pPr>
            <a:r>
              <a:rPr lang="en-US" sz="2400">
                <a:latin typeface="Courier New"/>
                <a:ea typeface="Courier New"/>
                <a:cs typeface="Courier New"/>
                <a:sym typeface="Courier New"/>
              </a:rPr>
              <a:t>&lt;str&gt; iface</a:t>
            </a:r>
            <a:r>
              <a:rPr lang="en-US" sz="2400"/>
              <a:t>: interface from which to send packets</a:t>
            </a:r>
            <a:endParaRPr sz="2400"/>
          </a:p>
          <a:p>
            <a:pPr marL="0" lvl="0" indent="0" algn="l" rtl="0">
              <a:spcBef>
                <a:spcPts val="360"/>
              </a:spcBef>
              <a:spcAft>
                <a:spcPts val="0"/>
              </a:spcAft>
              <a:buNone/>
            </a:pPr>
            <a:r>
              <a:rPr lang="en-US" sz="2400">
                <a:latin typeface="Courier New"/>
                <a:ea typeface="Courier New"/>
                <a:cs typeface="Courier New"/>
                <a:sym typeface="Courier New"/>
              </a:rPr>
              <a:t>&lt;int&gt; inter</a:t>
            </a:r>
            <a:r>
              <a:rPr lang="en-US" sz="2400"/>
              <a:t>: interval of time between packets sent</a:t>
            </a:r>
            <a:endParaRPr sz="2400"/>
          </a:p>
          <a:p>
            <a:pPr marL="0" lvl="0" indent="0" algn="l" rtl="0">
              <a:spcBef>
                <a:spcPts val="360"/>
              </a:spcBef>
              <a:spcAft>
                <a:spcPts val="0"/>
              </a:spcAft>
              <a:buNone/>
            </a:pPr>
            <a:endParaRPr sz="2400"/>
          </a:p>
        </p:txBody>
      </p:sp>
      <p:sp>
        <p:nvSpPr>
          <p:cNvPr id="312" name="Google Shape;312;p43"/>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send()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4"/>
          <p:cNvSpPr txBox="1">
            <a:spLocks noGrp="1"/>
          </p:cNvSpPr>
          <p:nvPr>
            <p:ph type="body" idx="1"/>
          </p:nvPr>
        </p:nvSpPr>
        <p:spPr>
          <a:xfrm>
            <a:off x="366525" y="1040451"/>
            <a:ext cx="8326500" cy="5026800"/>
          </a:xfrm>
          <a:prstGeom prst="rect">
            <a:avLst/>
          </a:prstGeom>
        </p:spPr>
        <p:txBody>
          <a:bodyPr spcFirstLastPara="1" wrap="square" lIns="91425" tIns="45700" rIns="91425" bIns="45700" anchor="t" anchorCtr="0">
            <a:noAutofit/>
          </a:bodyPr>
          <a:lstStyle/>
          <a:p>
            <a:pPr marL="457200" lvl="0" indent="-381000" algn="l" rtl="0">
              <a:spcBef>
                <a:spcPts val="360"/>
              </a:spcBef>
              <a:spcAft>
                <a:spcPts val="0"/>
              </a:spcAft>
              <a:buSzPts val="2400"/>
              <a:buFont typeface="Courier New"/>
              <a:buChar char="●"/>
            </a:pPr>
            <a:r>
              <a:rPr lang="en-US" sz="2400">
                <a:latin typeface="Courier New"/>
                <a:ea typeface="Courier New"/>
                <a:cs typeface="Courier New"/>
                <a:sym typeface="Courier New"/>
              </a:rPr>
              <a:t>&lt;bool&gt; return_packets: </a:t>
            </a:r>
            <a:r>
              <a:rPr lang="en-US" sz="2400"/>
              <a:t>Default false. Returns sent packets</a:t>
            </a:r>
            <a:endParaRPr sz="2400"/>
          </a:p>
          <a:p>
            <a:pPr marL="457200" lvl="0" indent="-381000" algn="l" rtl="0">
              <a:spcBef>
                <a:spcPts val="0"/>
              </a:spcBef>
              <a:spcAft>
                <a:spcPts val="0"/>
              </a:spcAft>
              <a:buSzPts val="2400"/>
              <a:buFont typeface="Courier New"/>
              <a:buChar char="●"/>
            </a:pPr>
            <a:r>
              <a:rPr lang="en-US" sz="2400">
                <a:latin typeface="Courier New"/>
                <a:ea typeface="Courier New"/>
                <a:cs typeface="Courier New"/>
                <a:sym typeface="Courier New"/>
              </a:rPr>
              <a:t>&lt;int&gt; verbose: </a:t>
            </a:r>
            <a:r>
              <a:rPr lang="en-US" sz="2400"/>
              <a:t>set verbocity level</a:t>
            </a:r>
            <a:endParaRPr sz="2400"/>
          </a:p>
          <a:p>
            <a:pPr marL="457200" lvl="0" indent="-381000" algn="l" rtl="0">
              <a:spcBef>
                <a:spcPts val="0"/>
              </a:spcBef>
              <a:spcAft>
                <a:spcPts val="0"/>
              </a:spcAft>
              <a:buSzPts val="2400"/>
              <a:buFont typeface="Courier New"/>
              <a:buChar char="●"/>
            </a:pPr>
            <a:r>
              <a:rPr lang="en-US" sz="2400">
                <a:latin typeface="Courier New"/>
                <a:ea typeface="Courier New"/>
                <a:cs typeface="Courier New"/>
                <a:sym typeface="Courier New"/>
              </a:rPr>
              <a:t>&lt;socket class&gt; socket: </a:t>
            </a:r>
            <a:r>
              <a:rPr lang="en-US" sz="2400"/>
              <a:t>use socket connection to send packets</a:t>
            </a:r>
            <a:endParaRPr sz="2400"/>
          </a:p>
          <a:p>
            <a:pPr marL="0" lvl="0" indent="0" algn="l" rtl="0">
              <a:spcBef>
                <a:spcPts val="360"/>
              </a:spcBef>
              <a:spcAft>
                <a:spcPts val="0"/>
              </a:spcAft>
              <a:buNone/>
            </a:pPr>
            <a:endParaRPr sz="2400">
              <a:latin typeface="Courier New"/>
              <a:ea typeface="Courier New"/>
              <a:cs typeface="Courier New"/>
              <a:sym typeface="Courier New"/>
            </a:endParaRPr>
          </a:p>
        </p:txBody>
      </p:sp>
      <p:sp>
        <p:nvSpPr>
          <p:cNvPr id="319" name="Google Shape;319;p44"/>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send() (cont.)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8"/>
          <p:cNvPicPr preferRelativeResize="0"/>
          <p:nvPr/>
        </p:nvPicPr>
        <p:blipFill rotWithShape="1">
          <a:blip r:embed="rId3">
            <a:alphaModFix/>
          </a:blip>
          <a:srcRect t="23693"/>
          <a:stretch/>
        </p:blipFill>
        <p:spPr>
          <a:xfrm>
            <a:off x="313100" y="2877100"/>
            <a:ext cx="6798226" cy="3799876"/>
          </a:xfrm>
          <a:prstGeom prst="rect">
            <a:avLst/>
          </a:prstGeom>
          <a:noFill/>
          <a:ln>
            <a:noFill/>
          </a:ln>
        </p:spPr>
      </p:pic>
      <p:sp>
        <p:nvSpPr>
          <p:cNvPr id="120" name="Google Shape;120;p18"/>
          <p:cNvSpPr txBox="1">
            <a:spLocks noGrp="1"/>
          </p:cNvSpPr>
          <p:nvPr>
            <p:ph type="body" idx="1"/>
          </p:nvPr>
        </p:nvSpPr>
        <p:spPr>
          <a:xfrm>
            <a:off x="367030" y="992914"/>
            <a:ext cx="8325900" cy="4459200"/>
          </a:xfrm>
          <a:prstGeom prst="rect">
            <a:avLst/>
          </a:prstGeom>
        </p:spPr>
        <p:txBody>
          <a:bodyPr spcFirstLastPara="1" wrap="square" lIns="91425" tIns="45700" rIns="91425" bIns="45700" anchor="t" anchorCtr="0">
            <a:noAutofit/>
          </a:bodyPr>
          <a:lstStyle/>
          <a:p>
            <a:pPr marL="457200" lvl="0" indent="-381000" algn="l" rtl="0">
              <a:spcBef>
                <a:spcPts val="360"/>
              </a:spcBef>
              <a:spcAft>
                <a:spcPts val="0"/>
              </a:spcAft>
              <a:buSzPts val="2400"/>
              <a:buChar char="●"/>
            </a:pPr>
            <a:r>
              <a:rPr lang="en-US" sz="2400"/>
              <a:t>Powerful</a:t>
            </a:r>
            <a:endParaRPr sz="2400"/>
          </a:p>
          <a:p>
            <a:pPr marL="914400" marR="0" lvl="1" indent="-381000" algn="l" rtl="0">
              <a:lnSpc>
                <a:spcPct val="100000"/>
              </a:lnSpc>
              <a:spcBef>
                <a:spcPts val="0"/>
              </a:spcBef>
              <a:spcAft>
                <a:spcPts val="0"/>
              </a:spcAft>
              <a:buClr>
                <a:schemeClr val="dk1"/>
              </a:buClr>
              <a:buSzPts val="2400"/>
              <a:buFont typeface="Arial"/>
              <a:buChar char="○"/>
            </a:pPr>
            <a:r>
              <a:rPr lang="en-US" sz="2400"/>
              <a:t>Can write, read and even create packets</a:t>
            </a:r>
            <a:endParaRPr sz="2400"/>
          </a:p>
          <a:p>
            <a:pPr marL="457200" marR="0" lvl="0" indent="-381000" algn="l" rtl="0">
              <a:lnSpc>
                <a:spcPct val="100000"/>
              </a:lnSpc>
              <a:spcBef>
                <a:spcPts val="0"/>
              </a:spcBef>
              <a:spcAft>
                <a:spcPts val="0"/>
              </a:spcAft>
              <a:buSzPts val="2400"/>
              <a:buChar char="●"/>
            </a:pPr>
            <a:r>
              <a:rPr lang="en-US" sz="2400"/>
              <a:t>Has built in network visualization functions</a:t>
            </a:r>
            <a:endParaRPr sz="2400"/>
          </a:p>
          <a:p>
            <a:pPr marL="457200" marR="0" lvl="0" indent="-381000" algn="l" rtl="0">
              <a:lnSpc>
                <a:spcPct val="100000"/>
              </a:lnSpc>
              <a:spcBef>
                <a:spcPts val="0"/>
              </a:spcBef>
              <a:spcAft>
                <a:spcPts val="0"/>
              </a:spcAft>
              <a:buSzPts val="2400"/>
              <a:buChar char="●"/>
            </a:pPr>
            <a:r>
              <a:rPr lang="en-US" sz="2400"/>
              <a:t>Is useful for red team and blue team functions.</a:t>
            </a:r>
            <a:endParaRPr sz="2400"/>
          </a:p>
          <a:p>
            <a:pPr marL="0" marR="0" lvl="0" indent="0" algn="l" rtl="0">
              <a:lnSpc>
                <a:spcPct val="100000"/>
              </a:lnSpc>
              <a:spcBef>
                <a:spcPts val="360"/>
              </a:spcBef>
              <a:spcAft>
                <a:spcPts val="0"/>
              </a:spcAft>
              <a:buNone/>
            </a:pPr>
            <a:endParaRPr sz="2400"/>
          </a:p>
          <a:p>
            <a:pPr marL="0" marR="0" lvl="0" indent="0" algn="l" rtl="0">
              <a:lnSpc>
                <a:spcPct val="100000"/>
              </a:lnSpc>
              <a:spcBef>
                <a:spcPts val="360"/>
              </a:spcBef>
              <a:spcAft>
                <a:spcPts val="0"/>
              </a:spcAft>
              <a:buNone/>
            </a:pPr>
            <a:endParaRPr sz="2400"/>
          </a:p>
          <a:p>
            <a:pPr marL="457200" lvl="0" indent="0" algn="l" rtl="0">
              <a:spcBef>
                <a:spcPts val="360"/>
              </a:spcBef>
              <a:spcAft>
                <a:spcPts val="0"/>
              </a:spcAft>
              <a:buNone/>
            </a:pPr>
            <a:endParaRPr sz="2400"/>
          </a:p>
        </p:txBody>
      </p:sp>
      <p:sp>
        <p:nvSpPr>
          <p:cNvPr id="121" name="Google Shape;121;p18"/>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Advantages  </a:t>
            </a:r>
            <a:endParaRPr/>
          </a:p>
        </p:txBody>
      </p:sp>
      <p:pic>
        <p:nvPicPr>
          <p:cNvPr id="122" name="Google Shape;122;p18"/>
          <p:cNvPicPr preferRelativeResize="0"/>
          <p:nvPr/>
        </p:nvPicPr>
        <p:blipFill>
          <a:blip r:embed="rId4">
            <a:alphaModFix/>
          </a:blip>
          <a:stretch>
            <a:fillRect/>
          </a:stretch>
        </p:blipFill>
        <p:spPr>
          <a:xfrm>
            <a:off x="1623325" y="4548275"/>
            <a:ext cx="1525200" cy="1525200"/>
          </a:xfrm>
          <a:prstGeom prst="rect">
            <a:avLst/>
          </a:prstGeom>
          <a:noFill/>
          <a:ln>
            <a:noFill/>
          </a:ln>
        </p:spPr>
      </p:pic>
      <p:pic>
        <p:nvPicPr>
          <p:cNvPr id="123" name="Google Shape;123;p18"/>
          <p:cNvPicPr preferRelativeResize="0"/>
          <p:nvPr/>
        </p:nvPicPr>
        <p:blipFill>
          <a:blip r:embed="rId5">
            <a:alphaModFix/>
          </a:blip>
          <a:stretch>
            <a:fillRect/>
          </a:stretch>
        </p:blipFill>
        <p:spPr>
          <a:xfrm>
            <a:off x="1887949" y="4920900"/>
            <a:ext cx="995950" cy="995976"/>
          </a:xfrm>
          <a:prstGeom prst="rect">
            <a:avLst/>
          </a:prstGeom>
          <a:noFill/>
          <a:ln>
            <a:noFill/>
          </a:ln>
        </p:spPr>
      </p:pic>
      <p:pic>
        <p:nvPicPr>
          <p:cNvPr id="124" name="Google Shape;124;p18"/>
          <p:cNvPicPr preferRelativeResize="0"/>
          <p:nvPr/>
        </p:nvPicPr>
        <p:blipFill>
          <a:blip r:embed="rId6">
            <a:alphaModFix/>
          </a:blip>
          <a:stretch>
            <a:fillRect/>
          </a:stretch>
        </p:blipFill>
        <p:spPr>
          <a:xfrm>
            <a:off x="3933850" y="3957325"/>
            <a:ext cx="1639425" cy="16394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5"/>
          <p:cNvSpPr txBox="1">
            <a:spLocks noGrp="1"/>
          </p:cNvSpPr>
          <p:nvPr>
            <p:ph type="body" idx="1"/>
          </p:nvPr>
        </p:nvSpPr>
        <p:spPr>
          <a:xfrm>
            <a:off x="367125" y="1058551"/>
            <a:ext cx="8325900" cy="5008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latin typeface="Courier New"/>
                <a:ea typeface="Courier New"/>
                <a:cs typeface="Courier New"/>
                <a:sym typeface="Courier New"/>
              </a:rPr>
              <a:t>sendp()</a:t>
            </a:r>
            <a:r>
              <a:rPr lang="en-US" sz="2400"/>
              <a:t>: like </a:t>
            </a:r>
            <a:r>
              <a:rPr lang="en-US" sz="2400">
                <a:latin typeface="Courier New"/>
                <a:ea typeface="Courier New"/>
                <a:cs typeface="Courier New"/>
                <a:sym typeface="Courier New"/>
              </a:rPr>
              <a:t>send() </a:t>
            </a:r>
            <a:r>
              <a:rPr lang="en-US" sz="2400"/>
              <a:t>but for Layer 2 packets</a:t>
            </a:r>
            <a:endParaRPr sz="2400"/>
          </a:p>
          <a:p>
            <a:pPr marL="0" lvl="0" indent="0" algn="l" rtl="0">
              <a:spcBef>
                <a:spcPts val="360"/>
              </a:spcBef>
              <a:spcAft>
                <a:spcPts val="0"/>
              </a:spcAft>
              <a:buNone/>
            </a:pPr>
            <a:r>
              <a:rPr lang="en-US" sz="2400">
                <a:latin typeface="Courier New"/>
                <a:ea typeface="Courier New"/>
                <a:cs typeface="Courier New"/>
                <a:sym typeface="Courier New"/>
              </a:rPr>
              <a:t>sendpfast()</a:t>
            </a:r>
            <a:r>
              <a:rPr lang="en-US" sz="2400"/>
              <a:t>: like </a:t>
            </a:r>
            <a:r>
              <a:rPr lang="en-US" sz="2400">
                <a:latin typeface="Courier New"/>
                <a:ea typeface="Courier New"/>
                <a:cs typeface="Courier New"/>
                <a:sym typeface="Courier New"/>
              </a:rPr>
              <a:t>sendp()</a:t>
            </a:r>
            <a:r>
              <a:rPr lang="en-US" sz="2400"/>
              <a:t> but uses tcpreplay for performance</a:t>
            </a:r>
            <a:endParaRPr sz="2400"/>
          </a:p>
        </p:txBody>
      </p:sp>
      <p:sp>
        <p:nvSpPr>
          <p:cNvPr id="326" name="Google Shape;326;p45"/>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send() variants</a:t>
            </a:r>
            <a:endParaRPr/>
          </a:p>
        </p:txBody>
      </p:sp>
      <p:pic>
        <p:nvPicPr>
          <p:cNvPr id="327" name="Google Shape;327;p45"/>
          <p:cNvPicPr preferRelativeResize="0"/>
          <p:nvPr/>
        </p:nvPicPr>
        <p:blipFill>
          <a:blip r:embed="rId3">
            <a:alphaModFix/>
          </a:blip>
          <a:stretch>
            <a:fillRect/>
          </a:stretch>
        </p:blipFill>
        <p:spPr>
          <a:xfrm>
            <a:off x="3228350" y="2816800"/>
            <a:ext cx="3159174" cy="31591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6"/>
          <p:cNvSpPr txBox="1">
            <a:spLocks noGrp="1"/>
          </p:cNvSpPr>
          <p:nvPr>
            <p:ph type="body" idx="1"/>
          </p:nvPr>
        </p:nvSpPr>
        <p:spPr>
          <a:xfrm>
            <a:off x="325700" y="1040450"/>
            <a:ext cx="8367300" cy="5500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Short for send and receive. Sends and received layer 3 packets Creates a dictionary that contains answered and unanswered packets</a:t>
            </a:r>
            <a:endParaRPr sz="2400"/>
          </a:p>
          <a:p>
            <a:pPr marL="0" lvl="0" indent="0" algn="l" rtl="0">
              <a:spcBef>
                <a:spcPts val="360"/>
              </a:spcBef>
              <a:spcAft>
                <a:spcPts val="0"/>
              </a:spcAft>
              <a:buNone/>
            </a:pPr>
            <a:r>
              <a:rPr lang="en-US" sz="2400">
                <a:latin typeface="Courier New"/>
                <a:ea typeface="Courier New"/>
                <a:cs typeface="Courier New"/>
                <a:sym typeface="Courier New"/>
              </a:rPr>
              <a:t>sr()</a:t>
            </a:r>
            <a:endParaRPr sz="2400">
              <a:latin typeface="Courier New"/>
              <a:ea typeface="Courier New"/>
              <a:cs typeface="Courier New"/>
              <a:sym typeface="Courier New"/>
            </a:endParaRPr>
          </a:p>
          <a:p>
            <a:pPr marL="0" lvl="0" indent="0" algn="l" rtl="0">
              <a:spcBef>
                <a:spcPts val="360"/>
              </a:spcBef>
              <a:spcAft>
                <a:spcPts val="0"/>
              </a:spcAft>
              <a:buNone/>
            </a:pPr>
            <a:endParaRPr sz="2400"/>
          </a:p>
          <a:p>
            <a:pPr marL="0" lvl="0" indent="0" algn="l" rtl="0">
              <a:spcBef>
                <a:spcPts val="360"/>
              </a:spcBef>
              <a:spcAft>
                <a:spcPts val="0"/>
              </a:spcAft>
              <a:buNone/>
            </a:pPr>
            <a:r>
              <a:rPr lang="en-US" sz="2400"/>
              <a:t>Required Params</a:t>
            </a:r>
            <a:endParaRPr sz="2400"/>
          </a:p>
          <a:p>
            <a:pPr marL="0" lvl="0" indent="0" algn="l" rtl="0">
              <a:spcBef>
                <a:spcPts val="360"/>
              </a:spcBef>
              <a:spcAft>
                <a:spcPts val="0"/>
              </a:spcAft>
              <a:buNone/>
            </a:pPr>
            <a:r>
              <a:rPr lang="en-US" sz="2400">
                <a:latin typeface="Courier New"/>
                <a:ea typeface="Courier New"/>
                <a:cs typeface="Courier New"/>
                <a:sym typeface="Courier New"/>
              </a:rPr>
              <a:t>&lt;Packet&gt; x</a:t>
            </a:r>
            <a:r>
              <a:rPr lang="en-US" sz="2400"/>
              <a:t>: packet or list of packets to send</a:t>
            </a:r>
            <a:endParaRPr sz="2400"/>
          </a:p>
          <a:p>
            <a:pPr marL="0" lvl="0" indent="0" algn="l" rtl="0">
              <a:spcBef>
                <a:spcPts val="360"/>
              </a:spcBef>
              <a:spcAft>
                <a:spcPts val="0"/>
              </a:spcAft>
              <a:buNone/>
            </a:pPr>
            <a:endParaRPr sz="2400"/>
          </a:p>
          <a:p>
            <a:pPr marL="0" lvl="0" indent="0" algn="l" rtl="0">
              <a:spcBef>
                <a:spcPts val="360"/>
              </a:spcBef>
              <a:spcAft>
                <a:spcPts val="0"/>
              </a:spcAft>
              <a:buClr>
                <a:schemeClr val="dk1"/>
              </a:buClr>
              <a:buSzPts val="1100"/>
              <a:buFont typeface="Arial"/>
              <a:buNone/>
            </a:pPr>
            <a:r>
              <a:rPr lang="en-US" sz="2400"/>
              <a:t>Optional Params</a:t>
            </a:r>
            <a:endParaRPr sz="2400"/>
          </a:p>
          <a:p>
            <a:pPr marL="457200" lvl="0" indent="-381000" algn="l" rtl="0">
              <a:spcBef>
                <a:spcPts val="360"/>
              </a:spcBef>
              <a:spcAft>
                <a:spcPts val="0"/>
              </a:spcAft>
              <a:buSzPts val="2400"/>
              <a:buChar char="●"/>
            </a:pPr>
            <a:r>
              <a:rPr lang="en-US" sz="2400">
                <a:latin typeface="Courier New"/>
                <a:ea typeface="Courier New"/>
                <a:cs typeface="Courier New"/>
                <a:sym typeface="Courier New"/>
              </a:rPr>
              <a:t>&lt;int&gt; nofilter</a:t>
            </a:r>
            <a:r>
              <a:rPr lang="en-US" sz="2400"/>
              <a:t>: put 1 to avoid using BPF filters</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&lt;int&gt; retry</a:t>
            </a:r>
            <a:r>
              <a:rPr lang="en-US" sz="2400"/>
              <a:t>: if positive, how many times to resend unanswered packets, if negative how many times to retry when no more packets are answered</a:t>
            </a:r>
            <a:endParaRPr sz="2400"/>
          </a:p>
          <a:p>
            <a:pPr marL="457200" lvl="0" indent="0" algn="l" rtl="0">
              <a:spcBef>
                <a:spcPts val="360"/>
              </a:spcBef>
              <a:spcAft>
                <a:spcPts val="0"/>
              </a:spcAft>
              <a:buNone/>
            </a:pPr>
            <a:endParaRPr sz="2400"/>
          </a:p>
        </p:txBody>
      </p:sp>
      <p:sp>
        <p:nvSpPr>
          <p:cNvPr id="334" name="Google Shape;334;p46"/>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sr()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7"/>
          <p:cNvSpPr txBox="1">
            <a:spLocks noGrp="1"/>
          </p:cNvSpPr>
          <p:nvPr>
            <p:ph type="body" idx="1"/>
          </p:nvPr>
        </p:nvSpPr>
        <p:spPr>
          <a:xfrm>
            <a:off x="367125" y="1067601"/>
            <a:ext cx="8325900" cy="4999800"/>
          </a:xfrm>
          <a:prstGeom prst="rect">
            <a:avLst/>
          </a:prstGeom>
        </p:spPr>
        <p:txBody>
          <a:bodyPr spcFirstLastPara="1" wrap="square" lIns="91425" tIns="45700" rIns="91425" bIns="45700" anchor="t" anchorCtr="0">
            <a:noAutofit/>
          </a:bodyPr>
          <a:lstStyle/>
          <a:p>
            <a:pPr marL="457200" lvl="0" indent="-381000" algn="l" rtl="0">
              <a:spcBef>
                <a:spcPts val="360"/>
              </a:spcBef>
              <a:spcAft>
                <a:spcPts val="0"/>
              </a:spcAft>
              <a:buSzPts val="2400"/>
              <a:buChar char="●"/>
            </a:pPr>
            <a:r>
              <a:rPr lang="en-US" sz="2400">
                <a:latin typeface="Courier New"/>
                <a:ea typeface="Courier New"/>
                <a:cs typeface="Courier New"/>
                <a:sym typeface="Courier New"/>
              </a:rPr>
              <a:t>&lt;int&gt; timeout</a:t>
            </a:r>
            <a:r>
              <a:rPr lang="en-US" sz="2400"/>
              <a:t>: how much time to wait after the last packet is sent</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&lt;int&gt; verbose</a:t>
            </a:r>
            <a:r>
              <a:rPr lang="en-US" sz="2400"/>
              <a:t>: set verbosity level.</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&lt;bool&gt; multi</a:t>
            </a:r>
            <a:r>
              <a:rPr lang="en-US" sz="2400"/>
              <a:t>: whether to accept multiple answers for the same packet</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&lt;str&gt; filter</a:t>
            </a:r>
            <a:r>
              <a:rPr lang="en-US" sz="2400"/>
              <a:t>: provide a BPF filter</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&lt;bool&gt; store_unanswered</a:t>
            </a:r>
            <a:r>
              <a:rPr lang="en-US" sz="2400"/>
              <a:t>: whether or not to store unanswered packets. Defaults is True</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&lt;function&gt; process</a:t>
            </a:r>
            <a:r>
              <a:rPr lang="en-US" sz="2400"/>
              <a:t>: function that allows you to modify a sent packet and its corresponding answer. Takes in a sent and received packet.</a:t>
            </a:r>
            <a:endParaRPr sz="2400"/>
          </a:p>
          <a:p>
            <a:pPr marL="0" lvl="0" indent="0" algn="l" rtl="0">
              <a:spcBef>
                <a:spcPts val="360"/>
              </a:spcBef>
              <a:spcAft>
                <a:spcPts val="0"/>
              </a:spcAft>
              <a:buNone/>
            </a:pPr>
            <a:endParaRPr/>
          </a:p>
        </p:txBody>
      </p:sp>
      <p:sp>
        <p:nvSpPr>
          <p:cNvPr id="341" name="Google Shape;341;p47"/>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sr() (cont.)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8"/>
          <p:cNvSpPr txBox="1">
            <a:spLocks noGrp="1"/>
          </p:cNvSpPr>
          <p:nvPr>
            <p:ph type="body" idx="1"/>
          </p:nvPr>
        </p:nvSpPr>
        <p:spPr>
          <a:xfrm>
            <a:off x="367125" y="968077"/>
            <a:ext cx="8325900" cy="5099400"/>
          </a:xfrm>
          <a:prstGeom prst="rect">
            <a:avLst/>
          </a:prstGeom>
        </p:spPr>
        <p:txBody>
          <a:bodyPr spcFirstLastPara="1" wrap="square" lIns="91425" tIns="45700" rIns="91425" bIns="45700" anchor="t" anchorCtr="0">
            <a:noAutofit/>
          </a:bodyPr>
          <a:lstStyle/>
          <a:p>
            <a:pPr marL="457200" lvl="0" indent="-381000" algn="l" rtl="0">
              <a:spcBef>
                <a:spcPts val="360"/>
              </a:spcBef>
              <a:spcAft>
                <a:spcPts val="0"/>
              </a:spcAft>
              <a:buSzPts val="2400"/>
              <a:buChar char="●"/>
            </a:pPr>
            <a:r>
              <a:rPr lang="en-US" sz="2400">
                <a:latin typeface="Courier New"/>
                <a:ea typeface="Courier New"/>
                <a:cs typeface="Courier New"/>
                <a:sym typeface="Courier New"/>
              </a:rPr>
              <a:t>sr1()</a:t>
            </a:r>
            <a:r>
              <a:rPr lang="en-US" sz="2400"/>
              <a:t>: send packets at Layer 3 but only return the first answer</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srp()</a:t>
            </a:r>
            <a:r>
              <a:rPr lang="en-US" sz="2400"/>
              <a:t>: Like sr() but for Layer 2 packets</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srp1()</a:t>
            </a:r>
            <a:r>
              <a:rPr lang="en-US" sz="2400"/>
              <a:t>: Like sr1() but for Layer 2 packets</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srloop()</a:t>
            </a:r>
            <a:r>
              <a:rPr lang="en-US" sz="2400"/>
              <a:t>: Like sr() but continuously prints the results as they come in. For Layer 3 packets.</a:t>
            </a:r>
            <a:endParaRPr sz="2400"/>
          </a:p>
          <a:p>
            <a:pPr marL="457200" lvl="0" indent="-381000" algn="l" rtl="0">
              <a:spcBef>
                <a:spcPts val="0"/>
              </a:spcBef>
              <a:spcAft>
                <a:spcPts val="0"/>
              </a:spcAft>
              <a:buSzPts val="2400"/>
              <a:buChar char="●"/>
            </a:pPr>
            <a:r>
              <a:rPr lang="en-US" sz="2400">
                <a:latin typeface="Courier New"/>
                <a:ea typeface="Courier New"/>
                <a:cs typeface="Courier New"/>
                <a:sym typeface="Courier New"/>
              </a:rPr>
              <a:t>srploop()</a:t>
            </a:r>
            <a:r>
              <a:rPr lang="en-US" sz="2400"/>
              <a:t>: Like srloop() but for Layer 2 packets</a:t>
            </a:r>
            <a:endParaRPr sz="2400"/>
          </a:p>
          <a:p>
            <a:pPr marL="457200" lvl="0" indent="0" algn="l" rtl="0">
              <a:spcBef>
                <a:spcPts val="360"/>
              </a:spcBef>
              <a:spcAft>
                <a:spcPts val="0"/>
              </a:spcAft>
              <a:buNone/>
            </a:pPr>
            <a:endParaRPr sz="2400"/>
          </a:p>
        </p:txBody>
      </p:sp>
      <p:sp>
        <p:nvSpPr>
          <p:cNvPr id="348" name="Google Shape;348;p48"/>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sr() variants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9"/>
          <p:cNvSpPr txBox="1">
            <a:spLocks noGrp="1"/>
          </p:cNvSpPr>
          <p:nvPr>
            <p:ph type="body" idx="1"/>
          </p:nvPr>
        </p:nvSpPr>
        <p:spPr>
          <a:xfrm>
            <a:off x="367125" y="1067601"/>
            <a:ext cx="8325900" cy="4999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Since scapy can send and receive packet, it is capable of conducting a variety of different network scans</a:t>
            </a:r>
            <a:endParaRPr sz="2400"/>
          </a:p>
          <a:p>
            <a:pPr marL="0" lvl="0" indent="0" algn="l" rtl="0">
              <a:spcBef>
                <a:spcPts val="360"/>
              </a:spcBef>
              <a:spcAft>
                <a:spcPts val="0"/>
              </a:spcAft>
              <a:buNone/>
            </a:pPr>
            <a:endParaRPr sz="2400"/>
          </a:p>
          <a:p>
            <a:pPr marL="0" lvl="0" indent="0" algn="l" rtl="0">
              <a:spcBef>
                <a:spcPts val="360"/>
              </a:spcBef>
              <a:spcAft>
                <a:spcPts val="0"/>
              </a:spcAft>
              <a:buNone/>
            </a:pPr>
            <a:endParaRPr sz="2400"/>
          </a:p>
        </p:txBody>
      </p:sp>
      <p:sp>
        <p:nvSpPr>
          <p:cNvPr id="355" name="Google Shape;355;p49"/>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Important network scans</a:t>
            </a:r>
            <a:endParaRPr/>
          </a:p>
        </p:txBody>
      </p:sp>
      <p:pic>
        <p:nvPicPr>
          <p:cNvPr id="356" name="Google Shape;356;p49"/>
          <p:cNvPicPr preferRelativeResize="0"/>
          <p:nvPr/>
        </p:nvPicPr>
        <p:blipFill>
          <a:blip r:embed="rId3">
            <a:alphaModFix/>
          </a:blip>
          <a:stretch>
            <a:fillRect/>
          </a:stretch>
        </p:blipFill>
        <p:spPr>
          <a:xfrm>
            <a:off x="2672025" y="2279975"/>
            <a:ext cx="4225175" cy="4225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0"/>
          <p:cNvSpPr txBox="1">
            <a:spLocks noGrp="1"/>
          </p:cNvSpPr>
          <p:nvPr>
            <p:ph type="body" idx="1"/>
          </p:nvPr>
        </p:nvSpPr>
        <p:spPr>
          <a:xfrm>
            <a:off x="367125" y="1130926"/>
            <a:ext cx="8325900" cy="49365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Synscan sends a syn packet to various ports and checks to see if it receives a response. If it does, that means the port is open</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latin typeface="Courier New"/>
                <a:ea typeface="Courier New"/>
                <a:cs typeface="Courier New"/>
                <a:sym typeface="Courier New"/>
              </a:rPr>
              <a:t>report_ports(&lt;ip address&gt;,(&lt;port range&gt;))</a:t>
            </a:r>
            <a:endParaRPr sz="2400">
              <a:latin typeface="Courier New"/>
              <a:ea typeface="Courier New"/>
              <a:cs typeface="Courier New"/>
              <a:sym typeface="Courier New"/>
            </a:endParaRPr>
          </a:p>
          <a:p>
            <a:pPr marL="0" lvl="0" indent="0" algn="l" rtl="0">
              <a:spcBef>
                <a:spcPts val="360"/>
              </a:spcBef>
              <a:spcAft>
                <a:spcPts val="0"/>
              </a:spcAft>
              <a:buNone/>
            </a:pPr>
            <a:endParaRPr sz="2400"/>
          </a:p>
          <a:p>
            <a:pPr marL="0" lvl="0" indent="0" algn="l" rtl="0">
              <a:spcBef>
                <a:spcPts val="360"/>
              </a:spcBef>
              <a:spcAft>
                <a:spcPts val="0"/>
              </a:spcAft>
              <a:buNone/>
            </a:pPr>
            <a:r>
              <a:rPr lang="en-US" sz="2400"/>
              <a:t>Scans IP address 192.168.1.1 from ports 80 to 443 </a:t>
            </a:r>
            <a:endParaRPr sz="2400"/>
          </a:p>
          <a:p>
            <a:pPr marL="0" lvl="0" indent="0" algn="l" rtl="0">
              <a:spcBef>
                <a:spcPts val="360"/>
              </a:spcBef>
              <a:spcAft>
                <a:spcPts val="0"/>
              </a:spcAft>
              <a:buNone/>
            </a:pPr>
            <a:r>
              <a:rPr lang="en-US" sz="2400">
                <a:latin typeface="Courier New"/>
                <a:ea typeface="Courier New"/>
                <a:cs typeface="Courier New"/>
                <a:sym typeface="Courier New"/>
              </a:rPr>
              <a:t>report_ports(‘192.168.1.1’,(80,443))</a:t>
            </a:r>
            <a:endParaRPr sz="2400">
              <a:latin typeface="Courier New"/>
              <a:ea typeface="Courier New"/>
              <a:cs typeface="Courier New"/>
              <a:sym typeface="Courier New"/>
            </a:endParaRPr>
          </a:p>
        </p:txBody>
      </p:sp>
      <p:sp>
        <p:nvSpPr>
          <p:cNvPr id="363" name="Google Shape;363;p50"/>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Synscan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1"/>
          <p:cNvSpPr txBox="1">
            <a:spLocks noGrp="1"/>
          </p:cNvSpPr>
          <p:nvPr>
            <p:ph type="body" idx="1"/>
          </p:nvPr>
        </p:nvSpPr>
        <p:spPr>
          <a:xfrm>
            <a:off x="367125" y="949977"/>
            <a:ext cx="8325900" cy="51174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Traceroute allows you to see the route a packet takes to reach its destination. The function returns a list of packets generated along the route as well as any unanswered packets.</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latin typeface="Courier New"/>
                <a:ea typeface="Courier New"/>
                <a:cs typeface="Courier New"/>
                <a:sym typeface="Courier New"/>
              </a:rPr>
              <a:t>traceroute(&lt;destination ip&gt;)</a:t>
            </a:r>
            <a:endParaRPr sz="2400">
              <a:latin typeface="Courier New"/>
              <a:ea typeface="Courier New"/>
              <a:cs typeface="Courier New"/>
              <a:sym typeface="Courier New"/>
            </a:endParaRPr>
          </a:p>
          <a:p>
            <a:pPr marL="0" lvl="0" indent="0" algn="l" rtl="0">
              <a:spcBef>
                <a:spcPts val="360"/>
              </a:spcBef>
              <a:spcAft>
                <a:spcPts val="0"/>
              </a:spcAft>
              <a:buNone/>
            </a:pPr>
            <a:endParaRPr sz="2400">
              <a:latin typeface="Courier New"/>
              <a:ea typeface="Courier New"/>
              <a:cs typeface="Courier New"/>
              <a:sym typeface="Courier New"/>
            </a:endParaRPr>
          </a:p>
          <a:p>
            <a:pPr marL="0" lvl="0" indent="0" algn="l" rtl="0">
              <a:spcBef>
                <a:spcPts val="360"/>
              </a:spcBef>
              <a:spcAft>
                <a:spcPts val="0"/>
              </a:spcAft>
              <a:buNone/>
            </a:pPr>
            <a:r>
              <a:rPr lang="en-US" sz="2400"/>
              <a:t>Trace route to ‘8.8.8.8’</a:t>
            </a:r>
            <a:endParaRPr sz="2400"/>
          </a:p>
          <a:p>
            <a:pPr marL="0" lvl="0" indent="0" algn="l" rtl="0">
              <a:spcBef>
                <a:spcPts val="360"/>
              </a:spcBef>
              <a:spcAft>
                <a:spcPts val="0"/>
              </a:spcAft>
              <a:buNone/>
            </a:pPr>
            <a:r>
              <a:rPr lang="en-US" sz="2400">
                <a:latin typeface="Courier New"/>
                <a:ea typeface="Courier New"/>
                <a:cs typeface="Courier New"/>
                <a:sym typeface="Courier New"/>
              </a:rPr>
              <a:t>traceroute(‘8.8.8.8’)</a:t>
            </a:r>
            <a:endParaRPr sz="2400">
              <a:latin typeface="Courier New"/>
              <a:ea typeface="Courier New"/>
              <a:cs typeface="Courier New"/>
              <a:sym typeface="Courier New"/>
            </a:endParaRPr>
          </a:p>
          <a:p>
            <a:pPr marL="0" lvl="0" indent="0" algn="l" rtl="0">
              <a:spcBef>
                <a:spcPts val="360"/>
              </a:spcBef>
              <a:spcAft>
                <a:spcPts val="0"/>
              </a:spcAft>
              <a:buNone/>
            </a:pPr>
            <a:endParaRPr sz="2400"/>
          </a:p>
          <a:p>
            <a:pPr marL="0" lvl="0" indent="0" algn="l" rtl="0">
              <a:spcBef>
                <a:spcPts val="360"/>
              </a:spcBef>
              <a:spcAft>
                <a:spcPts val="0"/>
              </a:spcAft>
              <a:buNone/>
            </a:pPr>
            <a:r>
              <a:rPr lang="en-US" sz="2400"/>
              <a:t>For IPV6 use:</a:t>
            </a:r>
            <a:endParaRPr sz="2400"/>
          </a:p>
          <a:p>
            <a:pPr marL="0" lvl="0" indent="0" algn="l" rtl="0">
              <a:spcBef>
                <a:spcPts val="360"/>
              </a:spcBef>
              <a:spcAft>
                <a:spcPts val="0"/>
              </a:spcAft>
              <a:buNone/>
            </a:pPr>
            <a:r>
              <a:rPr lang="en-US" sz="2400">
                <a:latin typeface="Courier New"/>
                <a:ea typeface="Courier New"/>
                <a:cs typeface="Courier New"/>
                <a:sym typeface="Courier New"/>
              </a:rPr>
              <a:t>traceroute6(&lt;destination ipv6&gt;)</a:t>
            </a:r>
            <a:endParaRPr sz="2400">
              <a:latin typeface="Courier New"/>
              <a:ea typeface="Courier New"/>
              <a:cs typeface="Courier New"/>
              <a:sym typeface="Courier New"/>
            </a:endParaRPr>
          </a:p>
        </p:txBody>
      </p:sp>
      <p:sp>
        <p:nvSpPr>
          <p:cNvPr id="370" name="Google Shape;370;p51"/>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Traceroute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2"/>
          <p:cNvSpPr txBox="1">
            <a:spLocks noGrp="1"/>
          </p:cNvSpPr>
          <p:nvPr>
            <p:ph type="body" idx="1"/>
          </p:nvPr>
        </p:nvSpPr>
        <p:spPr>
          <a:xfrm>
            <a:off x="367125" y="1094751"/>
            <a:ext cx="8325900" cy="49725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Send arp who-has requests to see which hosts are up</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latin typeface="Courier New"/>
                <a:ea typeface="Courier New"/>
                <a:cs typeface="Courier New"/>
                <a:sym typeface="Courier New"/>
              </a:rPr>
              <a:t>arping(&lt;network segment&gt;)</a:t>
            </a:r>
            <a:endParaRPr sz="2400">
              <a:latin typeface="Courier New"/>
              <a:ea typeface="Courier New"/>
              <a:cs typeface="Courier New"/>
              <a:sym typeface="Courier New"/>
            </a:endParaRPr>
          </a:p>
          <a:p>
            <a:pPr marL="0" lvl="0" indent="0" algn="l" rtl="0">
              <a:spcBef>
                <a:spcPts val="360"/>
              </a:spcBef>
              <a:spcAft>
                <a:spcPts val="0"/>
              </a:spcAft>
              <a:buNone/>
            </a:pPr>
            <a:endParaRPr sz="2400"/>
          </a:p>
          <a:p>
            <a:pPr marL="0" lvl="0" indent="0" algn="l" rtl="0">
              <a:spcBef>
                <a:spcPts val="360"/>
              </a:spcBef>
              <a:spcAft>
                <a:spcPts val="0"/>
              </a:spcAft>
              <a:buNone/>
            </a:pPr>
            <a:r>
              <a:rPr lang="en-US" sz="2400"/>
              <a:t>Scans the 192.168.1.0/24 subnet for active hosts</a:t>
            </a:r>
            <a:endParaRPr sz="2400"/>
          </a:p>
          <a:p>
            <a:pPr marL="0" lvl="0" indent="0" algn="l" rtl="0">
              <a:spcBef>
                <a:spcPts val="360"/>
              </a:spcBef>
              <a:spcAft>
                <a:spcPts val="0"/>
              </a:spcAft>
              <a:buNone/>
            </a:pPr>
            <a:r>
              <a:rPr lang="en-US" sz="2400">
                <a:latin typeface="Courier New"/>
                <a:ea typeface="Courier New"/>
                <a:cs typeface="Courier New"/>
                <a:sym typeface="Courier New"/>
              </a:rPr>
              <a:t>arping(‘192.168.1.0/24’)</a:t>
            </a:r>
            <a:endParaRPr sz="2400">
              <a:latin typeface="Courier New"/>
              <a:ea typeface="Courier New"/>
              <a:cs typeface="Courier New"/>
              <a:sym typeface="Courier New"/>
            </a:endParaRPr>
          </a:p>
        </p:txBody>
      </p:sp>
      <p:sp>
        <p:nvSpPr>
          <p:cNvPr id="377" name="Google Shape;377;p52"/>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ARPing</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3"/>
          <p:cNvSpPr txBox="1">
            <a:spLocks noGrp="1"/>
          </p:cNvSpPr>
          <p:nvPr>
            <p:ph type="body" idx="1"/>
          </p:nvPr>
        </p:nvSpPr>
        <p:spPr>
          <a:xfrm>
            <a:off x="367125" y="1049500"/>
            <a:ext cx="8589900" cy="5555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Scapy is a large tool with so many features that it can fill an entire course. We’ve barely touched the surface of Scapy’s capabilities. In the developer’s own words:</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1350">
                <a:solidFill>
                  <a:srgbClr val="404040"/>
                </a:solidFill>
                <a:highlight>
                  <a:srgbClr val="FCE5CD"/>
                </a:highlight>
                <a:latin typeface="Lora"/>
                <a:ea typeface="Lora"/>
                <a:cs typeface="Lora"/>
                <a:sym typeface="Lora"/>
              </a:rPr>
              <a:t> </a:t>
            </a:r>
            <a:r>
              <a:rPr lang="en-US" sz="1800">
                <a:solidFill>
                  <a:srgbClr val="404040"/>
                </a:solidFill>
                <a:highlight>
                  <a:srgbClr val="FCE5CD"/>
                </a:highlight>
                <a:latin typeface="Lora"/>
                <a:ea typeface="Lora"/>
                <a:cs typeface="Lora"/>
                <a:sym typeface="Lora"/>
              </a:rPr>
              <a:t>It can easily handle most classical tasks like scanning, tracerouting, probing, unit tests, attacks or network discovery (it can replace hping, 85% of nmap, arpspoof, arp-sk, arping, tcpdump, tethereal, p0f, etc.). It also performs very well at a lot of other specific tasks that most other tools can’t handle, like sending invalid frames, injecting your own 802.11 frames, combining technics (VLAN hopping+ARP cache poisoning, VOIP decoding on WEP encrypted channel, …)</a:t>
            </a:r>
            <a:endParaRPr sz="1800">
              <a:solidFill>
                <a:srgbClr val="404040"/>
              </a:solidFill>
              <a:highlight>
                <a:srgbClr val="FCE5CD"/>
              </a:highlight>
              <a:latin typeface="Lora"/>
              <a:ea typeface="Lora"/>
              <a:cs typeface="Lora"/>
              <a:sym typeface="Lora"/>
            </a:endParaRPr>
          </a:p>
          <a:p>
            <a:pPr marL="0" lvl="0" indent="0" algn="l" rtl="0">
              <a:spcBef>
                <a:spcPts val="360"/>
              </a:spcBef>
              <a:spcAft>
                <a:spcPts val="0"/>
              </a:spcAft>
              <a:buNone/>
            </a:pPr>
            <a:endParaRPr sz="1800">
              <a:solidFill>
                <a:srgbClr val="404040"/>
              </a:solidFill>
              <a:highlight>
                <a:srgbClr val="FCE5CD"/>
              </a:highlight>
              <a:latin typeface="Lora"/>
              <a:ea typeface="Lora"/>
              <a:cs typeface="Lora"/>
              <a:sym typeface="Lora"/>
            </a:endParaRPr>
          </a:p>
          <a:p>
            <a:pPr marL="0" lvl="0" indent="0" algn="l" rtl="0">
              <a:spcBef>
                <a:spcPts val="360"/>
              </a:spcBef>
              <a:spcAft>
                <a:spcPts val="0"/>
              </a:spcAft>
              <a:buNone/>
            </a:pPr>
            <a:endParaRPr sz="1800">
              <a:solidFill>
                <a:srgbClr val="404040"/>
              </a:solidFill>
              <a:highlight>
                <a:srgbClr val="FCE5CD"/>
              </a:highlight>
              <a:latin typeface="Lora"/>
              <a:ea typeface="Lora"/>
              <a:cs typeface="Lora"/>
              <a:sym typeface="Lora"/>
            </a:endParaRPr>
          </a:p>
          <a:p>
            <a:pPr marL="0" lvl="0" indent="0" algn="l" rtl="0">
              <a:spcBef>
                <a:spcPts val="360"/>
              </a:spcBef>
              <a:spcAft>
                <a:spcPts val="0"/>
              </a:spcAft>
              <a:buNone/>
            </a:pPr>
            <a:r>
              <a:rPr lang="en-US" sz="2400">
                <a:solidFill>
                  <a:srgbClr val="404040"/>
                </a:solidFill>
              </a:rPr>
              <a:t>You are highly encouraged to explore Scapy more.</a:t>
            </a:r>
            <a:endParaRPr sz="2400">
              <a:solidFill>
                <a:srgbClr val="404040"/>
              </a:solidFill>
            </a:endParaRPr>
          </a:p>
          <a:p>
            <a:pPr marL="0" lvl="0" indent="0" algn="l" rtl="0">
              <a:spcBef>
                <a:spcPts val="360"/>
              </a:spcBef>
              <a:spcAft>
                <a:spcPts val="0"/>
              </a:spcAft>
              <a:buNone/>
            </a:pPr>
            <a:r>
              <a:rPr lang="en-US" sz="2400" u="sng">
                <a:solidFill>
                  <a:schemeClr val="hlink"/>
                </a:solidFill>
                <a:hlinkClick r:id="rId3"/>
              </a:rPr>
              <a:t>https://scapy.readthedocs.io/en/latest/usage.html</a:t>
            </a:r>
            <a:endParaRPr sz="2400">
              <a:solidFill>
                <a:srgbClr val="404040"/>
              </a:solidFill>
            </a:endParaRPr>
          </a:p>
          <a:p>
            <a:pPr marL="0" lvl="0" indent="0" algn="l" rtl="0">
              <a:spcBef>
                <a:spcPts val="360"/>
              </a:spcBef>
              <a:spcAft>
                <a:spcPts val="0"/>
              </a:spcAft>
              <a:buNone/>
            </a:pPr>
            <a:endParaRPr sz="2400">
              <a:solidFill>
                <a:srgbClr val="404040"/>
              </a:solidFill>
            </a:endParaRPr>
          </a:p>
        </p:txBody>
      </p:sp>
      <p:sp>
        <p:nvSpPr>
          <p:cNvPr id="384" name="Google Shape;384;p53"/>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Conclusion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9"/>
          <p:cNvSpPr txBox="1">
            <a:spLocks noGrp="1"/>
          </p:cNvSpPr>
          <p:nvPr>
            <p:ph type="body" idx="1"/>
          </p:nvPr>
        </p:nvSpPr>
        <p:spPr>
          <a:xfrm>
            <a:off x="367125" y="1185226"/>
            <a:ext cx="8325900" cy="4882200"/>
          </a:xfrm>
          <a:prstGeom prst="rect">
            <a:avLst/>
          </a:prstGeom>
        </p:spPr>
        <p:txBody>
          <a:bodyPr spcFirstLastPara="1" wrap="square" lIns="91425" tIns="45700" rIns="91425" bIns="45700" anchor="t" anchorCtr="0">
            <a:noAutofit/>
          </a:bodyPr>
          <a:lstStyle/>
          <a:p>
            <a:pPr marL="457200" marR="0" lvl="0" indent="-381000" algn="l" rtl="0">
              <a:lnSpc>
                <a:spcPct val="100000"/>
              </a:lnSpc>
              <a:spcBef>
                <a:spcPts val="360"/>
              </a:spcBef>
              <a:spcAft>
                <a:spcPts val="0"/>
              </a:spcAft>
              <a:buClr>
                <a:schemeClr val="dk1"/>
              </a:buClr>
              <a:buSzPts val="2400"/>
              <a:buFont typeface="Arial"/>
              <a:buChar char="●"/>
            </a:pPr>
            <a:r>
              <a:rPr lang="en-US" sz="2400"/>
              <a:t>Not as easy to use</a:t>
            </a:r>
            <a:endParaRPr sz="2400"/>
          </a:p>
          <a:p>
            <a:pPr marL="457200" marR="0" lvl="0" indent="-381000" algn="l" rtl="0">
              <a:lnSpc>
                <a:spcPct val="100000"/>
              </a:lnSpc>
              <a:spcBef>
                <a:spcPts val="0"/>
              </a:spcBef>
              <a:spcAft>
                <a:spcPts val="0"/>
              </a:spcAft>
              <a:buSzPts val="2400"/>
              <a:buChar char="●"/>
            </a:pPr>
            <a:r>
              <a:rPr lang="en-US" sz="2400"/>
              <a:t>limited documentation</a:t>
            </a:r>
            <a:endParaRPr sz="2400"/>
          </a:p>
          <a:p>
            <a:pPr marL="457200" marR="0" lvl="0" indent="0" algn="l" rtl="0">
              <a:lnSpc>
                <a:spcPct val="100000"/>
              </a:lnSpc>
              <a:spcBef>
                <a:spcPts val="360"/>
              </a:spcBef>
              <a:spcAft>
                <a:spcPts val="0"/>
              </a:spcAft>
              <a:buNone/>
            </a:pPr>
            <a:endParaRPr sz="2400"/>
          </a:p>
          <a:p>
            <a:pPr marL="0" lvl="0" indent="0" algn="l" rtl="0">
              <a:spcBef>
                <a:spcPts val="360"/>
              </a:spcBef>
              <a:spcAft>
                <a:spcPts val="0"/>
              </a:spcAft>
              <a:buNone/>
            </a:pPr>
            <a:endParaRPr sz="2400"/>
          </a:p>
          <a:p>
            <a:pPr marL="0" lvl="0" indent="0" algn="l" rtl="0">
              <a:spcBef>
                <a:spcPts val="360"/>
              </a:spcBef>
              <a:spcAft>
                <a:spcPts val="0"/>
              </a:spcAft>
              <a:buNone/>
            </a:pPr>
            <a:endParaRPr sz="2400"/>
          </a:p>
          <a:p>
            <a:pPr marL="0" lvl="0" indent="0" algn="l" rtl="0">
              <a:spcBef>
                <a:spcPts val="360"/>
              </a:spcBef>
              <a:spcAft>
                <a:spcPts val="0"/>
              </a:spcAft>
              <a:buNone/>
            </a:pPr>
            <a:endParaRPr sz="2400"/>
          </a:p>
          <a:p>
            <a:pPr marL="0" lvl="0" indent="0" algn="l" rtl="0">
              <a:spcBef>
                <a:spcPts val="360"/>
              </a:spcBef>
              <a:spcAft>
                <a:spcPts val="0"/>
              </a:spcAft>
              <a:buNone/>
            </a:pPr>
            <a:endParaRPr sz="2400"/>
          </a:p>
          <a:p>
            <a:pPr marL="0" lvl="0" indent="0" algn="ctr" rtl="0">
              <a:spcBef>
                <a:spcPts val="360"/>
              </a:spcBef>
              <a:spcAft>
                <a:spcPts val="0"/>
              </a:spcAft>
              <a:buNone/>
            </a:pPr>
            <a:endParaRPr sz="1800" i="1"/>
          </a:p>
        </p:txBody>
      </p:sp>
      <p:sp>
        <p:nvSpPr>
          <p:cNvPr id="131" name="Google Shape;131;p19"/>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Disadvantages</a:t>
            </a:r>
            <a:endParaRPr/>
          </a:p>
        </p:txBody>
      </p:sp>
      <p:pic>
        <p:nvPicPr>
          <p:cNvPr id="132" name="Google Shape;132;p19"/>
          <p:cNvPicPr preferRelativeResize="0"/>
          <p:nvPr/>
        </p:nvPicPr>
        <p:blipFill>
          <a:blip r:embed="rId3">
            <a:alphaModFix/>
          </a:blip>
          <a:stretch>
            <a:fillRect/>
          </a:stretch>
        </p:blipFill>
        <p:spPr>
          <a:xfrm>
            <a:off x="408750" y="2573939"/>
            <a:ext cx="8326500" cy="33306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a:spLocks noGrp="1"/>
          </p:cNvSpPr>
          <p:nvPr>
            <p:ph type="body" idx="1"/>
          </p:nvPr>
        </p:nvSpPr>
        <p:spPr>
          <a:xfrm>
            <a:off x="289525" y="1004275"/>
            <a:ext cx="8613300" cy="55605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Scapy has its own command line interface which uses python. To start it just type:</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t>Linux</a:t>
            </a:r>
            <a:endParaRPr sz="2400"/>
          </a:p>
          <a:p>
            <a:pPr marL="0" lvl="0" indent="0" algn="l" rtl="0">
              <a:spcBef>
                <a:spcPts val="360"/>
              </a:spcBef>
              <a:spcAft>
                <a:spcPts val="0"/>
              </a:spcAft>
              <a:buNone/>
            </a:pPr>
            <a:r>
              <a:rPr lang="en-US" sz="2400">
                <a:latin typeface="Courier New"/>
                <a:ea typeface="Courier New"/>
                <a:cs typeface="Courier New"/>
                <a:sym typeface="Courier New"/>
              </a:rPr>
              <a:t>sudo ./scapy</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t>OSX</a:t>
            </a:r>
            <a:endParaRPr sz="2400"/>
          </a:p>
          <a:p>
            <a:pPr marL="0" lvl="0" indent="0" algn="l" rtl="0">
              <a:spcBef>
                <a:spcPts val="360"/>
              </a:spcBef>
              <a:spcAft>
                <a:spcPts val="0"/>
              </a:spcAft>
              <a:buNone/>
            </a:pPr>
            <a:r>
              <a:rPr lang="en-US" sz="2400">
                <a:latin typeface="Courier New"/>
                <a:ea typeface="Courier New"/>
                <a:cs typeface="Courier New"/>
                <a:sym typeface="Courier New"/>
              </a:rPr>
              <a:t>scapy</a:t>
            </a:r>
            <a:endParaRPr sz="2400">
              <a:latin typeface="Courier New"/>
              <a:ea typeface="Courier New"/>
              <a:cs typeface="Courier New"/>
              <a:sym typeface="Courier New"/>
            </a:endParaRPr>
          </a:p>
          <a:p>
            <a:pPr marL="0" lvl="0" indent="0" algn="l" rtl="0">
              <a:spcBef>
                <a:spcPts val="360"/>
              </a:spcBef>
              <a:spcAft>
                <a:spcPts val="0"/>
              </a:spcAft>
              <a:buNone/>
            </a:pPr>
            <a:endParaRPr sz="2400">
              <a:latin typeface="Courier New"/>
              <a:ea typeface="Courier New"/>
              <a:cs typeface="Courier New"/>
              <a:sym typeface="Courier New"/>
            </a:endParaRPr>
          </a:p>
          <a:p>
            <a:pPr marL="0" lvl="0" indent="0" algn="l" rtl="0">
              <a:spcBef>
                <a:spcPts val="360"/>
              </a:spcBef>
              <a:spcAft>
                <a:spcPts val="0"/>
              </a:spcAft>
              <a:buNone/>
            </a:pPr>
            <a:r>
              <a:rPr lang="en-US" sz="2400"/>
              <a:t>Windows cmd</a:t>
            </a:r>
            <a:endParaRPr sz="2400"/>
          </a:p>
          <a:p>
            <a:pPr marL="0" lvl="0" indent="0" algn="l" rtl="0">
              <a:spcBef>
                <a:spcPts val="360"/>
              </a:spcBef>
              <a:spcAft>
                <a:spcPts val="0"/>
              </a:spcAft>
              <a:buNone/>
            </a:pPr>
            <a:r>
              <a:rPr lang="en-US" sz="2400">
                <a:latin typeface="Courier New"/>
                <a:ea typeface="Courier New"/>
                <a:cs typeface="Courier New"/>
                <a:sym typeface="Courier New"/>
              </a:rPr>
              <a:t>C:\&gt;scapy</a:t>
            </a:r>
            <a:endParaRPr sz="2400">
              <a:latin typeface="Courier New"/>
              <a:ea typeface="Courier New"/>
              <a:cs typeface="Courier New"/>
              <a:sym typeface="Courier New"/>
            </a:endParaRPr>
          </a:p>
        </p:txBody>
      </p:sp>
      <p:sp>
        <p:nvSpPr>
          <p:cNvPr id="139" name="Google Shape;139;p20"/>
          <p:cNvSpPr txBox="1">
            <a:spLocks noGrp="1"/>
          </p:cNvSpPr>
          <p:nvPr>
            <p:ph type="body" idx="2"/>
          </p:nvPr>
        </p:nvSpPr>
        <p:spPr>
          <a:xfrm>
            <a:off x="289513" y="1699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Scapy from command line</a:t>
            </a:r>
            <a:endParaRPr/>
          </a:p>
        </p:txBody>
      </p:sp>
      <p:pic>
        <p:nvPicPr>
          <p:cNvPr id="140" name="Google Shape;140;p20"/>
          <p:cNvPicPr preferRelativeResize="0"/>
          <p:nvPr/>
        </p:nvPicPr>
        <p:blipFill>
          <a:blip r:embed="rId3">
            <a:alphaModFix/>
          </a:blip>
          <a:stretch>
            <a:fillRect/>
          </a:stretch>
        </p:blipFill>
        <p:spPr>
          <a:xfrm>
            <a:off x="3019102" y="1981227"/>
            <a:ext cx="5674024" cy="3045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a:spLocks noGrp="1"/>
          </p:cNvSpPr>
          <p:nvPr>
            <p:ph type="body" idx="1"/>
          </p:nvPr>
        </p:nvSpPr>
        <p:spPr>
          <a:xfrm>
            <a:off x="366525" y="918927"/>
            <a:ext cx="8326500" cy="51483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The best source of information is from Scapy’s </a:t>
            </a:r>
            <a:r>
              <a:rPr lang="en-US" sz="2400">
                <a:latin typeface="Courier New"/>
                <a:ea typeface="Courier New"/>
                <a:cs typeface="Courier New"/>
                <a:sym typeface="Courier New"/>
              </a:rPr>
              <a:t>help()</a:t>
            </a:r>
            <a:r>
              <a:rPr lang="en-US" sz="2400"/>
              <a:t> function in the Scapy CLI. Simply type: </a:t>
            </a:r>
            <a:endParaRPr sz="2400"/>
          </a:p>
          <a:p>
            <a:pPr marL="0" lvl="0" indent="0" algn="l" rtl="0">
              <a:spcBef>
                <a:spcPts val="360"/>
              </a:spcBef>
              <a:spcAft>
                <a:spcPts val="0"/>
              </a:spcAft>
              <a:buNone/>
            </a:pPr>
            <a:endParaRPr sz="2400">
              <a:latin typeface="Courier New"/>
              <a:ea typeface="Courier New"/>
              <a:cs typeface="Courier New"/>
              <a:sym typeface="Courier New"/>
            </a:endParaRPr>
          </a:p>
          <a:p>
            <a:pPr marL="0" lvl="0" indent="0" algn="l" rtl="0">
              <a:spcBef>
                <a:spcPts val="360"/>
              </a:spcBef>
              <a:spcAft>
                <a:spcPts val="0"/>
              </a:spcAft>
              <a:buNone/>
            </a:pPr>
            <a:r>
              <a:rPr lang="en-US" sz="2400">
                <a:latin typeface="Courier New"/>
                <a:ea typeface="Courier New"/>
                <a:cs typeface="Courier New"/>
                <a:sym typeface="Courier New"/>
              </a:rPr>
              <a:t>help(&lt;module&gt; &lt;function&gt; &lt;topic&gt;)</a:t>
            </a:r>
            <a:endParaRPr sz="2400">
              <a:latin typeface="Courier New"/>
              <a:ea typeface="Courier New"/>
              <a:cs typeface="Courier New"/>
              <a:sym typeface="Courier New"/>
            </a:endParaRPr>
          </a:p>
          <a:p>
            <a:pPr marL="0" lvl="0" indent="0" algn="l" rtl="0">
              <a:spcBef>
                <a:spcPts val="360"/>
              </a:spcBef>
              <a:spcAft>
                <a:spcPts val="0"/>
              </a:spcAft>
              <a:buNone/>
            </a:pPr>
            <a:endParaRPr sz="2400">
              <a:latin typeface="Courier New"/>
              <a:ea typeface="Courier New"/>
              <a:cs typeface="Courier New"/>
              <a:sym typeface="Courier New"/>
            </a:endParaRPr>
          </a:p>
          <a:p>
            <a:pPr marL="0" lvl="0" indent="0" algn="l" rtl="0">
              <a:spcBef>
                <a:spcPts val="360"/>
              </a:spcBef>
              <a:spcAft>
                <a:spcPts val="0"/>
              </a:spcAft>
              <a:buNone/>
            </a:pPr>
            <a:r>
              <a:rPr lang="en-US" sz="2400"/>
              <a:t>You can also just type </a:t>
            </a:r>
            <a:r>
              <a:rPr lang="en-US" sz="2400">
                <a:latin typeface="Courier New"/>
                <a:ea typeface="Courier New"/>
                <a:cs typeface="Courier New"/>
                <a:sym typeface="Courier New"/>
              </a:rPr>
              <a:t>help()</a:t>
            </a:r>
            <a:r>
              <a:rPr lang="en-US" sz="2400"/>
              <a:t>with no parameters</a:t>
            </a:r>
            <a:r>
              <a:rPr lang="en-US" sz="2400">
                <a:latin typeface="Courier New"/>
                <a:ea typeface="Courier New"/>
                <a:cs typeface="Courier New"/>
                <a:sym typeface="Courier New"/>
              </a:rPr>
              <a:t> </a:t>
            </a:r>
            <a:r>
              <a:rPr lang="en-US" sz="2400"/>
              <a:t>to enter the command line’s help mode.</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t>Additionally, you can type </a:t>
            </a:r>
            <a:r>
              <a:rPr lang="en-US" sz="2400">
                <a:latin typeface="Courier New"/>
                <a:ea typeface="Courier New"/>
                <a:cs typeface="Courier New"/>
                <a:sym typeface="Courier New"/>
              </a:rPr>
              <a:t>lsc()</a:t>
            </a:r>
            <a:r>
              <a:rPr lang="en-US" sz="2400"/>
              <a:t>in the Scapy CLI to see a list of functions</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latin typeface="Courier New"/>
                <a:ea typeface="Courier New"/>
                <a:cs typeface="Courier New"/>
                <a:sym typeface="Courier New"/>
              </a:rPr>
              <a:t>lsc()</a:t>
            </a:r>
            <a:endParaRPr sz="2400">
              <a:latin typeface="Courier New"/>
              <a:ea typeface="Courier New"/>
              <a:cs typeface="Courier New"/>
              <a:sym typeface="Courier New"/>
            </a:endParaRPr>
          </a:p>
        </p:txBody>
      </p:sp>
      <p:sp>
        <p:nvSpPr>
          <p:cNvPr id="147" name="Google Shape;147;p21"/>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Scapy Help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2"/>
          <p:cNvSpPr txBox="1">
            <a:spLocks noGrp="1"/>
          </p:cNvSpPr>
          <p:nvPr>
            <p:ph type="body" idx="1"/>
          </p:nvPr>
        </p:nvSpPr>
        <p:spPr>
          <a:xfrm>
            <a:off x="367025" y="1122051"/>
            <a:ext cx="8325900" cy="49452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Install scapy</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latin typeface="Courier New"/>
                <a:ea typeface="Courier New"/>
                <a:cs typeface="Courier New"/>
                <a:sym typeface="Courier New"/>
              </a:rPr>
              <a:t>pip install scapy</a:t>
            </a:r>
            <a:endParaRPr sz="2400">
              <a:latin typeface="Courier New"/>
              <a:ea typeface="Courier New"/>
              <a:cs typeface="Courier New"/>
              <a:sym typeface="Courier New"/>
            </a:endParaRPr>
          </a:p>
          <a:p>
            <a:pPr marL="0" lvl="0" indent="0" algn="l" rtl="0">
              <a:spcBef>
                <a:spcPts val="360"/>
              </a:spcBef>
              <a:spcAft>
                <a:spcPts val="0"/>
              </a:spcAft>
              <a:buNone/>
            </a:pPr>
            <a:endParaRPr sz="2400"/>
          </a:p>
          <a:p>
            <a:pPr marL="0" lvl="0" indent="0" algn="l" rtl="0">
              <a:spcBef>
                <a:spcPts val="360"/>
              </a:spcBef>
              <a:spcAft>
                <a:spcPts val="0"/>
              </a:spcAft>
              <a:buNone/>
            </a:pPr>
            <a:r>
              <a:rPr lang="en-US" sz="2400"/>
              <a:t>Import the scapy module</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latin typeface="Courier New"/>
                <a:ea typeface="Courier New"/>
                <a:cs typeface="Courier New"/>
                <a:sym typeface="Courier New"/>
              </a:rPr>
              <a:t>from scapy.all import *</a:t>
            </a:r>
            <a:endParaRPr sz="2400">
              <a:latin typeface="Courier New"/>
              <a:ea typeface="Courier New"/>
              <a:cs typeface="Courier New"/>
              <a:sym typeface="Courier New"/>
            </a:endParaRPr>
          </a:p>
        </p:txBody>
      </p:sp>
      <p:sp>
        <p:nvSpPr>
          <p:cNvPr id="154" name="Google Shape;154;p22"/>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Getting started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body" idx="1"/>
          </p:nvPr>
        </p:nvSpPr>
        <p:spPr>
          <a:xfrm>
            <a:off x="366525" y="1022375"/>
            <a:ext cx="8326500" cy="53136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Use </a:t>
            </a:r>
            <a:r>
              <a:rPr lang="en-US" sz="2400">
                <a:latin typeface="Courier New"/>
                <a:ea typeface="Courier New"/>
                <a:cs typeface="Courier New"/>
                <a:sym typeface="Courier New"/>
              </a:rPr>
              <a:t>rdpcap()</a:t>
            </a:r>
            <a:r>
              <a:rPr lang="en-US" sz="2400"/>
              <a:t> or </a:t>
            </a:r>
            <a:r>
              <a:rPr lang="en-US" sz="2400">
                <a:latin typeface="Courier New"/>
                <a:ea typeface="Courier New"/>
                <a:cs typeface="Courier New"/>
                <a:sym typeface="Courier New"/>
              </a:rPr>
              <a:t>sniff(offline)</a:t>
            </a:r>
            <a:r>
              <a:rPr lang="en-US" sz="2400"/>
              <a:t> to read packets from pcap files</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latin typeface="Courier New"/>
                <a:ea typeface="Courier New"/>
                <a:cs typeface="Courier New"/>
                <a:sym typeface="Courier New"/>
              </a:rPr>
              <a:t>rdpcap(‘&lt;input file&gt;’)</a:t>
            </a:r>
            <a:endParaRPr sz="2400">
              <a:latin typeface="Courier New"/>
              <a:ea typeface="Courier New"/>
              <a:cs typeface="Courier New"/>
              <a:sym typeface="Courier New"/>
            </a:endParaRPr>
          </a:p>
          <a:p>
            <a:pPr marL="0" lvl="0" indent="0" algn="l" rtl="0">
              <a:spcBef>
                <a:spcPts val="360"/>
              </a:spcBef>
              <a:spcAft>
                <a:spcPts val="0"/>
              </a:spcAft>
              <a:buNone/>
            </a:pPr>
            <a:endParaRPr sz="2400">
              <a:latin typeface="Courier New"/>
              <a:ea typeface="Courier New"/>
              <a:cs typeface="Courier New"/>
              <a:sym typeface="Courier New"/>
            </a:endParaRPr>
          </a:p>
          <a:p>
            <a:pPr marL="0" lvl="0" indent="0" algn="l" rtl="0">
              <a:spcBef>
                <a:spcPts val="360"/>
              </a:spcBef>
              <a:spcAft>
                <a:spcPts val="0"/>
              </a:spcAft>
              <a:buNone/>
            </a:pPr>
            <a:r>
              <a:rPr lang="en-US" sz="2400"/>
              <a:t>or</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latin typeface="Courier New"/>
                <a:ea typeface="Courier New"/>
                <a:cs typeface="Courier New"/>
                <a:sym typeface="Courier New"/>
              </a:rPr>
              <a:t>sniff(offline= ‘&lt;input file&gt;’)</a:t>
            </a:r>
            <a:endParaRPr sz="2400">
              <a:latin typeface="Courier New"/>
              <a:ea typeface="Courier New"/>
              <a:cs typeface="Courier New"/>
              <a:sym typeface="Courier New"/>
            </a:endParaRPr>
          </a:p>
          <a:p>
            <a:pPr marL="0" lvl="0" indent="0" algn="l" rtl="0">
              <a:spcBef>
                <a:spcPts val="360"/>
              </a:spcBef>
              <a:spcAft>
                <a:spcPts val="0"/>
              </a:spcAft>
              <a:buNone/>
            </a:pPr>
            <a:endParaRPr sz="2400"/>
          </a:p>
          <a:p>
            <a:pPr marL="0" lvl="0" indent="0" algn="l" rtl="0">
              <a:spcBef>
                <a:spcPts val="360"/>
              </a:spcBef>
              <a:spcAft>
                <a:spcPts val="0"/>
              </a:spcAft>
              <a:buNone/>
            </a:pPr>
            <a:r>
              <a:rPr lang="en-US" sz="2400"/>
              <a:t>Use </a:t>
            </a:r>
            <a:r>
              <a:rPr lang="en-US" sz="2400">
                <a:latin typeface="Courier New"/>
                <a:ea typeface="Courier New"/>
                <a:cs typeface="Courier New"/>
                <a:sym typeface="Courier New"/>
              </a:rPr>
              <a:t>sniff()</a:t>
            </a:r>
            <a:r>
              <a:rPr lang="en-US" sz="2400"/>
              <a:t> if you plan to apply filters</a:t>
            </a:r>
            <a:endParaRPr sz="2400"/>
          </a:p>
          <a:p>
            <a:pPr marL="0" lvl="0" indent="0" algn="l" rtl="0">
              <a:spcBef>
                <a:spcPts val="360"/>
              </a:spcBef>
              <a:spcAft>
                <a:spcPts val="0"/>
              </a:spcAft>
              <a:buNone/>
            </a:pPr>
            <a:endParaRPr sz="2400">
              <a:latin typeface="Courier New"/>
              <a:ea typeface="Courier New"/>
              <a:cs typeface="Courier New"/>
              <a:sym typeface="Courier New"/>
            </a:endParaRPr>
          </a:p>
        </p:txBody>
      </p:sp>
      <p:sp>
        <p:nvSpPr>
          <p:cNvPr id="161" name="Google Shape;161;p23"/>
          <p:cNvSpPr txBox="1">
            <a:spLocks noGrp="1"/>
          </p:cNvSpPr>
          <p:nvPr>
            <p:ph type="body" idx="2"/>
          </p:nvPr>
        </p:nvSpPr>
        <p:spPr>
          <a:xfrm>
            <a:off x="366713" y="188065"/>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Reading pcap files with Scapy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body" idx="1"/>
          </p:nvPr>
        </p:nvSpPr>
        <p:spPr>
          <a:xfrm>
            <a:off x="235225" y="1067601"/>
            <a:ext cx="8457900" cy="4999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2400"/>
              <a:t>Live capture packets using the </a:t>
            </a:r>
            <a:r>
              <a:rPr lang="en-US" sz="2400">
                <a:latin typeface="Courier New"/>
                <a:ea typeface="Courier New"/>
                <a:cs typeface="Courier New"/>
                <a:sym typeface="Courier New"/>
              </a:rPr>
              <a:t>sniff()</a:t>
            </a:r>
            <a:r>
              <a:rPr lang="en-US" sz="2400"/>
              <a:t> function.</a:t>
            </a:r>
            <a:endParaRPr sz="2400"/>
          </a:p>
          <a:p>
            <a:pPr marL="0" lvl="0" indent="0" algn="l" rtl="0">
              <a:spcBef>
                <a:spcPts val="360"/>
              </a:spcBef>
              <a:spcAft>
                <a:spcPts val="0"/>
              </a:spcAft>
              <a:buNone/>
            </a:pPr>
            <a:endParaRPr sz="2400"/>
          </a:p>
          <a:p>
            <a:pPr marL="0" lvl="0" indent="0" algn="l" rtl="0">
              <a:spcBef>
                <a:spcPts val="360"/>
              </a:spcBef>
              <a:spcAft>
                <a:spcPts val="0"/>
              </a:spcAft>
              <a:buNone/>
            </a:pPr>
            <a:r>
              <a:rPr lang="en-US" sz="2400">
                <a:latin typeface="Courier New"/>
                <a:ea typeface="Courier New"/>
                <a:cs typeface="Courier New"/>
                <a:sym typeface="Courier New"/>
              </a:rPr>
              <a:t>sniff()</a:t>
            </a:r>
            <a:endParaRPr sz="2400">
              <a:latin typeface="Courier New"/>
              <a:ea typeface="Courier New"/>
              <a:cs typeface="Courier New"/>
              <a:sym typeface="Courier New"/>
            </a:endParaRPr>
          </a:p>
          <a:p>
            <a:pPr marL="0" lvl="0" indent="0" algn="l" rtl="0">
              <a:spcBef>
                <a:spcPts val="360"/>
              </a:spcBef>
              <a:spcAft>
                <a:spcPts val="0"/>
              </a:spcAft>
              <a:buNone/>
            </a:pPr>
            <a:endParaRPr sz="2400"/>
          </a:p>
          <a:p>
            <a:pPr marL="0" lvl="0" indent="0" algn="l" rtl="0">
              <a:spcBef>
                <a:spcPts val="360"/>
              </a:spcBef>
              <a:spcAft>
                <a:spcPts val="0"/>
              </a:spcAft>
              <a:buNone/>
            </a:pPr>
            <a:endParaRPr sz="2400"/>
          </a:p>
        </p:txBody>
      </p:sp>
      <p:sp>
        <p:nvSpPr>
          <p:cNvPr id="168" name="Google Shape;168;p24"/>
          <p:cNvSpPr txBox="1">
            <a:spLocks noGrp="1"/>
          </p:cNvSpPr>
          <p:nvPr>
            <p:ph type="body" idx="2"/>
          </p:nvPr>
        </p:nvSpPr>
        <p:spPr>
          <a:xfrm>
            <a:off x="235213" y="160940"/>
            <a:ext cx="8326500" cy="692100"/>
          </a:xfrm>
          <a:prstGeom prst="rect">
            <a:avLst/>
          </a:prstGeom>
        </p:spPr>
        <p:txBody>
          <a:bodyPr spcFirstLastPara="1" wrap="square" lIns="91425" tIns="45700" rIns="91425" bIns="45700" anchor="t" anchorCtr="0">
            <a:noAutofit/>
          </a:bodyPr>
          <a:lstStyle/>
          <a:p>
            <a:pPr marL="0" lvl="0" indent="0" algn="l" rtl="0">
              <a:spcBef>
                <a:spcPts val="880"/>
              </a:spcBef>
              <a:spcAft>
                <a:spcPts val="0"/>
              </a:spcAft>
              <a:buNone/>
            </a:pPr>
            <a:r>
              <a:rPr lang="en-US"/>
              <a:t>Capturing packets with Scapy</a:t>
            </a:r>
            <a:endParaRPr/>
          </a:p>
        </p:txBody>
      </p:sp>
      <p:pic>
        <p:nvPicPr>
          <p:cNvPr id="169" name="Google Shape;169;p24"/>
          <p:cNvPicPr preferRelativeResize="0"/>
          <p:nvPr/>
        </p:nvPicPr>
        <p:blipFill>
          <a:blip r:embed="rId3">
            <a:alphaModFix/>
          </a:blip>
          <a:stretch>
            <a:fillRect/>
          </a:stretch>
        </p:blipFill>
        <p:spPr>
          <a:xfrm>
            <a:off x="361800" y="2919150"/>
            <a:ext cx="5905500" cy="2857500"/>
          </a:xfrm>
          <a:prstGeom prst="rect">
            <a:avLst/>
          </a:prstGeom>
          <a:noFill/>
          <a:ln>
            <a:noFill/>
          </a:ln>
        </p:spPr>
      </p:pic>
    </p:spTree>
  </p:cSld>
  <p:clrMapOvr>
    <a:masterClrMapping/>
  </p:clrMapOvr>
</p:sld>
</file>

<file path=ppt/theme/theme1.xml><?xml version="1.0" encoding="utf-8"?>
<a:theme xmlns:a="http://schemas.openxmlformats.org/drawingml/2006/main" name="Basic">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Alternate Basic">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2272</Words>
  <Application>Microsoft Macintosh PowerPoint</Application>
  <PresentationFormat>On-screen Show (4:3)</PresentationFormat>
  <Paragraphs>325</Paragraphs>
  <Slides>38</Slides>
  <Notes>38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38</vt:i4>
      </vt:variant>
    </vt:vector>
  </HeadingPairs>
  <TitlesOfParts>
    <vt:vector size="47" baseType="lpstr">
      <vt:lpstr>Impact</vt:lpstr>
      <vt:lpstr>Courier New</vt:lpstr>
      <vt:lpstr>Lora</vt:lpstr>
      <vt:lpstr>Calibri</vt:lpstr>
      <vt:lpstr>Merriweather Sans</vt:lpstr>
      <vt:lpstr>Garamond</vt:lpstr>
      <vt:lpstr>Arial</vt:lpstr>
      <vt:lpstr>Basic</vt:lpstr>
      <vt:lpstr>Alternate Basic</vt:lpstr>
      <vt:lpstr>Scapy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Scapy</dc:title>
  <cp:lastModifiedBy>Mitchell J Lee</cp:lastModifiedBy>
  <cp:revision>1</cp:revision>
  <dcterms:modified xsi:type="dcterms:W3CDTF">2019-05-26T22:09:23Z</dcterms:modified>
</cp:coreProperties>
</file>